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sldIdLst>
    <p:sldId id="269" r:id="rId5"/>
    <p:sldId id="265" r:id="rId6"/>
    <p:sldId id="266" r:id="rId7"/>
    <p:sldId id="267" r:id="rId8"/>
    <p:sldId id="268" r:id="rId9"/>
    <p:sldId id="271" r:id="rId10"/>
    <p:sldId id="272" r:id="rId11"/>
    <p:sldId id="273" r:id="rId12"/>
  </p:sldIdLst>
  <p:sldSz cx="7559675" cy="10439400"/>
  <p:notesSz cx="9144000" cy="5143500"/>
  <p:defaultTextStyle>
    <a:defPPr>
      <a:defRPr lang="en-US"/>
    </a:defPPr>
    <a:lvl1pPr marL="0" algn="l" defTabSz="1151870" rtl="0" eaLnBrk="1" latinLnBrk="0" hangingPunct="1">
      <a:defRPr sz="2267" kern="1200">
        <a:solidFill>
          <a:schemeClr val="tx1"/>
        </a:solidFill>
        <a:latin typeface="+mn-lt"/>
        <a:ea typeface="+mn-ea"/>
        <a:cs typeface="+mn-cs"/>
      </a:defRPr>
    </a:lvl1pPr>
    <a:lvl2pPr marL="575935" algn="l" defTabSz="1151870" rtl="0" eaLnBrk="1" latinLnBrk="0" hangingPunct="1">
      <a:defRPr sz="2267" kern="1200">
        <a:solidFill>
          <a:schemeClr val="tx1"/>
        </a:solidFill>
        <a:latin typeface="+mn-lt"/>
        <a:ea typeface="+mn-ea"/>
        <a:cs typeface="+mn-cs"/>
      </a:defRPr>
    </a:lvl2pPr>
    <a:lvl3pPr marL="1151870" algn="l" defTabSz="1151870" rtl="0" eaLnBrk="1" latinLnBrk="0" hangingPunct="1">
      <a:defRPr sz="2267" kern="1200">
        <a:solidFill>
          <a:schemeClr val="tx1"/>
        </a:solidFill>
        <a:latin typeface="+mn-lt"/>
        <a:ea typeface="+mn-ea"/>
        <a:cs typeface="+mn-cs"/>
      </a:defRPr>
    </a:lvl3pPr>
    <a:lvl4pPr marL="1727805" algn="l" defTabSz="1151870" rtl="0" eaLnBrk="1" latinLnBrk="0" hangingPunct="1">
      <a:defRPr sz="2267" kern="1200">
        <a:solidFill>
          <a:schemeClr val="tx1"/>
        </a:solidFill>
        <a:latin typeface="+mn-lt"/>
        <a:ea typeface="+mn-ea"/>
        <a:cs typeface="+mn-cs"/>
      </a:defRPr>
    </a:lvl4pPr>
    <a:lvl5pPr marL="2303739" algn="l" defTabSz="1151870" rtl="0" eaLnBrk="1" latinLnBrk="0" hangingPunct="1">
      <a:defRPr sz="2267" kern="1200">
        <a:solidFill>
          <a:schemeClr val="tx1"/>
        </a:solidFill>
        <a:latin typeface="+mn-lt"/>
        <a:ea typeface="+mn-ea"/>
        <a:cs typeface="+mn-cs"/>
      </a:defRPr>
    </a:lvl5pPr>
    <a:lvl6pPr marL="2879674" algn="l" defTabSz="1151870" rtl="0" eaLnBrk="1" latinLnBrk="0" hangingPunct="1">
      <a:defRPr sz="2267" kern="1200">
        <a:solidFill>
          <a:schemeClr val="tx1"/>
        </a:solidFill>
        <a:latin typeface="+mn-lt"/>
        <a:ea typeface="+mn-ea"/>
        <a:cs typeface="+mn-cs"/>
      </a:defRPr>
    </a:lvl6pPr>
    <a:lvl7pPr marL="3455609" algn="l" defTabSz="1151870" rtl="0" eaLnBrk="1" latinLnBrk="0" hangingPunct="1">
      <a:defRPr sz="2267" kern="1200">
        <a:solidFill>
          <a:schemeClr val="tx1"/>
        </a:solidFill>
        <a:latin typeface="+mn-lt"/>
        <a:ea typeface="+mn-ea"/>
        <a:cs typeface="+mn-cs"/>
      </a:defRPr>
    </a:lvl7pPr>
    <a:lvl8pPr marL="4031544" algn="l" defTabSz="1151870" rtl="0" eaLnBrk="1" latinLnBrk="0" hangingPunct="1">
      <a:defRPr sz="2267" kern="1200">
        <a:solidFill>
          <a:schemeClr val="tx1"/>
        </a:solidFill>
        <a:latin typeface="+mn-lt"/>
        <a:ea typeface="+mn-ea"/>
        <a:cs typeface="+mn-cs"/>
      </a:defRPr>
    </a:lvl8pPr>
    <a:lvl9pPr marL="4607479" algn="l" defTabSz="1151870" rtl="0" eaLnBrk="1" latinLnBrk="0" hangingPunct="1">
      <a:defRPr sz="226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845" userDrawn="1">
          <p15:clr>
            <a:srgbClr val="A4A3A4"/>
          </p15:clr>
        </p15:guide>
        <p15:guide id="2" pos="178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4660"/>
  </p:normalViewPr>
  <p:slideViewPr>
    <p:cSldViewPr snapToGrid="0">
      <p:cViewPr varScale="1">
        <p:scale>
          <a:sx n="42" d="100"/>
          <a:sy n="42" d="100"/>
        </p:scale>
        <p:origin x="2232" y="36"/>
      </p:cViewPr>
      <p:guideLst>
        <p:guide orient="horz" pos="5845"/>
        <p:guide pos="178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Nathaniel" userId="d2a45107-0f6c-4c85-9f65-784f1c0d0adc" providerId="ADAL" clId="{F97B741D-14D5-421D-BFC4-F0FDE70E1C11}"/>
    <pc:docChg chg="undo custSel addSld delSld modSld sldOrd">
      <pc:chgData name="Sarah Nathaniel" userId="d2a45107-0f6c-4c85-9f65-784f1c0d0adc" providerId="ADAL" clId="{F97B741D-14D5-421D-BFC4-F0FDE70E1C11}" dt="2025-11-24T12:17:40.930" v="147" actId="114"/>
      <pc:docMkLst>
        <pc:docMk/>
      </pc:docMkLst>
      <pc:sldChg chg="modSp mod">
        <pc:chgData name="Sarah Nathaniel" userId="d2a45107-0f6c-4c85-9f65-784f1c0d0adc" providerId="ADAL" clId="{F97B741D-14D5-421D-BFC4-F0FDE70E1C11}" dt="2025-11-24T12:05:32.611" v="39" actId="20577"/>
        <pc:sldMkLst>
          <pc:docMk/>
          <pc:sldMk cId="4005467578" sldId="269"/>
        </pc:sldMkLst>
        <pc:spChg chg="mod">
          <ac:chgData name="Sarah Nathaniel" userId="d2a45107-0f6c-4c85-9f65-784f1c0d0adc" providerId="ADAL" clId="{F97B741D-14D5-421D-BFC4-F0FDE70E1C11}" dt="2025-11-24T12:05:32.611" v="39" actId="20577"/>
          <ac:spMkLst>
            <pc:docMk/>
            <pc:sldMk cId="4005467578" sldId="269"/>
            <ac:spMk id="21" creationId="{51D9D34A-E8DD-3843-2D98-E6D55DF67D88}"/>
          </ac:spMkLst>
        </pc:spChg>
      </pc:sldChg>
      <pc:sldChg chg="add del">
        <pc:chgData name="Sarah Nathaniel" userId="d2a45107-0f6c-4c85-9f65-784f1c0d0adc" providerId="ADAL" clId="{F97B741D-14D5-421D-BFC4-F0FDE70E1C11}" dt="2025-11-24T12:06:42.123" v="45" actId="47"/>
        <pc:sldMkLst>
          <pc:docMk/>
          <pc:sldMk cId="1153738498" sldId="270"/>
        </pc:sldMkLst>
      </pc:sldChg>
      <pc:sldChg chg="delSp modSp add mod ord">
        <pc:chgData name="Sarah Nathaniel" userId="d2a45107-0f6c-4c85-9f65-784f1c0d0adc" providerId="ADAL" clId="{F97B741D-14D5-421D-BFC4-F0FDE70E1C11}" dt="2025-11-24T12:07:58.259" v="97" actId="20577"/>
        <pc:sldMkLst>
          <pc:docMk/>
          <pc:sldMk cId="1725470404" sldId="271"/>
        </pc:sldMkLst>
        <pc:spChg chg="del mod">
          <ac:chgData name="Sarah Nathaniel" userId="d2a45107-0f6c-4c85-9f65-784f1c0d0adc" providerId="ADAL" clId="{F97B741D-14D5-421D-BFC4-F0FDE70E1C11}" dt="2025-11-24T12:07:30.751" v="50" actId="21"/>
          <ac:spMkLst>
            <pc:docMk/>
            <pc:sldMk cId="1725470404" sldId="271"/>
            <ac:spMk id="13" creationId="{DC1DBD7B-8C94-E0A2-EA52-E6BCC79E8CD2}"/>
          </ac:spMkLst>
        </pc:spChg>
        <pc:spChg chg="mod">
          <ac:chgData name="Sarah Nathaniel" userId="d2a45107-0f6c-4c85-9f65-784f1c0d0adc" providerId="ADAL" clId="{F97B741D-14D5-421D-BFC4-F0FDE70E1C11}" dt="2025-11-24T12:07:58.259" v="97" actId="20577"/>
          <ac:spMkLst>
            <pc:docMk/>
            <pc:sldMk cId="1725470404" sldId="271"/>
            <ac:spMk id="131" creationId="{3490E466-2F12-30D9-CE4D-5554B54A30A0}"/>
          </ac:spMkLst>
        </pc:spChg>
      </pc:sldChg>
      <pc:sldChg chg="modSp add mod ord">
        <pc:chgData name="Sarah Nathaniel" userId="d2a45107-0f6c-4c85-9f65-784f1c0d0adc" providerId="ADAL" clId="{F97B741D-14D5-421D-BFC4-F0FDE70E1C11}" dt="2025-11-24T12:08:07.009" v="98" actId="6549"/>
        <pc:sldMkLst>
          <pc:docMk/>
          <pc:sldMk cId="2326875488" sldId="272"/>
        </pc:sldMkLst>
        <pc:spChg chg="mod">
          <ac:chgData name="Sarah Nathaniel" userId="d2a45107-0f6c-4c85-9f65-784f1c0d0adc" providerId="ADAL" clId="{F97B741D-14D5-421D-BFC4-F0FDE70E1C11}" dt="2025-11-24T12:08:07.009" v="98" actId="6549"/>
          <ac:spMkLst>
            <pc:docMk/>
            <pc:sldMk cId="2326875488" sldId="272"/>
            <ac:spMk id="49" creationId="{114FB125-DD61-A49B-62F2-ACD94F233728}"/>
          </ac:spMkLst>
        </pc:spChg>
      </pc:sldChg>
      <pc:sldChg chg="add del">
        <pc:chgData name="Sarah Nathaniel" userId="d2a45107-0f6c-4c85-9f65-784f1c0d0adc" providerId="ADAL" clId="{F97B741D-14D5-421D-BFC4-F0FDE70E1C11}" dt="2025-11-24T12:11:49.230" v="100" actId="2890"/>
        <pc:sldMkLst>
          <pc:docMk/>
          <pc:sldMk cId="1730512105" sldId="273"/>
        </pc:sldMkLst>
      </pc:sldChg>
      <pc:sldChg chg="addSp delSp modSp new mod">
        <pc:chgData name="Sarah Nathaniel" userId="d2a45107-0f6c-4c85-9f65-784f1c0d0adc" providerId="ADAL" clId="{F97B741D-14D5-421D-BFC4-F0FDE70E1C11}" dt="2025-11-24T12:17:40.930" v="147" actId="114"/>
        <pc:sldMkLst>
          <pc:docMk/>
          <pc:sldMk cId="2958536053" sldId="273"/>
        </pc:sldMkLst>
        <pc:graphicFrameChg chg="add mod modGraphic">
          <ac:chgData name="Sarah Nathaniel" userId="d2a45107-0f6c-4c85-9f65-784f1c0d0adc" providerId="ADAL" clId="{F97B741D-14D5-421D-BFC4-F0FDE70E1C11}" dt="2025-11-24T12:17:33.137" v="146" actId="114"/>
          <ac:graphicFrameMkLst>
            <pc:docMk/>
            <pc:sldMk cId="2958536053" sldId="273"/>
            <ac:graphicFrameMk id="2" creationId="{16C0FE94-D220-7BC8-F667-24B042828A70}"/>
          </ac:graphicFrameMkLst>
        </pc:graphicFrameChg>
        <pc:graphicFrameChg chg="add del mod modGraphic">
          <ac:chgData name="Sarah Nathaniel" userId="d2a45107-0f6c-4c85-9f65-784f1c0d0adc" providerId="ADAL" clId="{F97B741D-14D5-421D-BFC4-F0FDE70E1C11}" dt="2025-11-24T12:13:01.354" v="111" actId="14100"/>
          <ac:graphicFrameMkLst>
            <pc:docMk/>
            <pc:sldMk cId="2958536053" sldId="273"/>
            <ac:graphicFrameMk id="3" creationId="{FFFE905E-330F-2933-65A4-8C39209119D5}"/>
          </ac:graphicFrameMkLst>
        </pc:graphicFrameChg>
        <pc:graphicFrameChg chg="add mod modGraphic">
          <ac:chgData name="Sarah Nathaniel" userId="d2a45107-0f6c-4c85-9f65-784f1c0d0adc" providerId="ADAL" clId="{F97B741D-14D5-421D-BFC4-F0FDE70E1C11}" dt="2025-11-24T12:17:40.930" v="147" actId="114"/>
          <ac:graphicFrameMkLst>
            <pc:docMk/>
            <pc:sldMk cId="2958536053" sldId="273"/>
            <ac:graphicFrameMk id="4" creationId="{7701B5CF-A24D-45F7-A841-2350CEB27E35}"/>
          </ac:graphicFrameMkLst>
        </pc:graphicFrame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F44DAEE8-D9CC-40B6-952F-95DBD174DDED}"/>
              </a:ext>
            </a:extLst>
          </p:cNvPr>
          <p:cNvSpPr/>
          <p:nvPr/>
        </p:nvSpPr>
        <p:spPr>
          <a:xfrm>
            <a:off x="-1449" y="0"/>
            <a:ext cx="7559675" cy="10439400"/>
          </a:xfrm>
          <a:custGeom>
            <a:avLst/>
            <a:gdLst/>
            <a:ahLst/>
            <a:cxnLst/>
            <a:rect l="l" t="t" r="r" b="b"/>
            <a:pathLst>
              <a:path w="9144000" h="5143500">
                <a:moveTo>
                  <a:pt x="0" y="0"/>
                </a:moveTo>
                <a:lnTo>
                  <a:pt x="9143981" y="0"/>
                </a:lnTo>
                <a:lnTo>
                  <a:pt x="9143981" y="5143489"/>
                </a:lnTo>
                <a:lnTo>
                  <a:pt x="0" y="5143489"/>
                </a:lnTo>
                <a:lnTo>
                  <a:pt x="0" y="0"/>
                </a:lnTo>
                <a:close/>
              </a:path>
            </a:pathLst>
          </a:custGeom>
          <a:solidFill>
            <a:srgbClr val="00204B"/>
          </a:solidFill>
        </p:spPr>
        <p:txBody>
          <a:bodyPr wrap="square" lIns="0" tIns="0" rIns="0" bIns="0" rtlCol="0"/>
          <a:lstStyle/>
          <a:p>
            <a:endParaRPr sz="1013"/>
          </a:p>
        </p:txBody>
      </p:sp>
      <p:sp>
        <p:nvSpPr>
          <p:cNvPr id="8" name="object 3">
            <a:extLst>
              <a:ext uri="{FF2B5EF4-FFF2-40B4-BE49-F238E27FC236}">
                <a16:creationId xmlns:a16="http://schemas.microsoft.com/office/drawing/2014/main" id="{40282400-FDE4-4A58-BC84-C75DEB835BDF}"/>
              </a:ext>
            </a:extLst>
          </p:cNvPr>
          <p:cNvSpPr txBox="1">
            <a:spLocks/>
          </p:cNvSpPr>
          <p:nvPr/>
        </p:nvSpPr>
        <p:spPr>
          <a:xfrm>
            <a:off x="1167076" y="4751193"/>
            <a:ext cx="5102781" cy="465929"/>
          </a:xfrm>
          <a:prstGeom prst="rect">
            <a:avLst/>
          </a:prstGeom>
        </p:spPr>
        <p:txBody>
          <a:bodyPr vert="horz" wrap="square" lIns="0" tIns="7144" rIns="0" bIns="0" rtlCol="0">
            <a:spAutoFit/>
          </a:bodyPr>
          <a:lstStyle>
            <a:lvl1pPr>
              <a:defRPr sz="2500" b="0" i="0">
                <a:solidFill>
                  <a:srgbClr val="00214C"/>
                </a:solidFill>
                <a:latin typeface="Open Sans Light"/>
                <a:ea typeface="+mj-ea"/>
                <a:cs typeface="Open Sans Light"/>
              </a:defRPr>
            </a:lvl1pPr>
          </a:lstStyle>
          <a:p>
            <a:pPr marL="0" lvl="0" indent="0" algn="ctr" rtl="0">
              <a:spcBef>
                <a:spcPts val="0"/>
              </a:spcBef>
              <a:spcAft>
                <a:spcPts val="0"/>
              </a:spcAft>
              <a:buNone/>
            </a:pPr>
            <a:br>
              <a:rPr lang="en-GB" sz="1575" kern="0" spc="-3" dirty="0">
                <a:solidFill>
                  <a:srgbClr val="EEE9E4"/>
                </a:solidFill>
              </a:rPr>
            </a:br>
            <a:endParaRPr lang="en-GB" sz="1406" kern="0" spc="-3" dirty="0">
              <a:solidFill>
                <a:srgbClr val="EEE9E4"/>
              </a:solidFill>
            </a:endParaRPr>
          </a:p>
        </p:txBody>
      </p:sp>
      <p:sp>
        <p:nvSpPr>
          <p:cNvPr id="9" name="object 4">
            <a:extLst>
              <a:ext uri="{FF2B5EF4-FFF2-40B4-BE49-F238E27FC236}">
                <a16:creationId xmlns:a16="http://schemas.microsoft.com/office/drawing/2014/main" id="{CC663FE2-CD9C-4F5C-9855-A84A82DFA583}"/>
              </a:ext>
            </a:extLst>
          </p:cNvPr>
          <p:cNvSpPr/>
          <p:nvPr/>
        </p:nvSpPr>
        <p:spPr>
          <a:xfrm>
            <a:off x="3315055" y="4475417"/>
            <a:ext cx="929735" cy="0"/>
          </a:xfrm>
          <a:custGeom>
            <a:avLst/>
            <a:gdLst/>
            <a:ahLst/>
            <a:cxnLst/>
            <a:rect l="l" t="t" r="r" b="b"/>
            <a:pathLst>
              <a:path w="1124585">
                <a:moveTo>
                  <a:pt x="0" y="0"/>
                </a:moveTo>
                <a:lnTo>
                  <a:pt x="1124095" y="0"/>
                </a:lnTo>
              </a:path>
            </a:pathLst>
          </a:custGeom>
          <a:ln w="9524">
            <a:solidFill>
              <a:srgbClr val="ADC1E0"/>
            </a:solidFill>
          </a:ln>
        </p:spPr>
        <p:txBody>
          <a:bodyPr wrap="square" lIns="0" tIns="0" rIns="0" bIns="0" rtlCol="0"/>
          <a:lstStyle/>
          <a:p>
            <a:endParaRPr sz="1013"/>
          </a:p>
        </p:txBody>
      </p:sp>
      <p:sp>
        <p:nvSpPr>
          <p:cNvPr id="10" name="object 5">
            <a:extLst>
              <a:ext uri="{FF2B5EF4-FFF2-40B4-BE49-F238E27FC236}">
                <a16:creationId xmlns:a16="http://schemas.microsoft.com/office/drawing/2014/main" id="{0E664DE4-0174-4B88-8C5E-AC04EF3D8751}"/>
              </a:ext>
            </a:extLst>
          </p:cNvPr>
          <p:cNvSpPr/>
          <p:nvPr/>
        </p:nvSpPr>
        <p:spPr>
          <a:xfrm>
            <a:off x="3008906" y="1166375"/>
            <a:ext cx="1541630" cy="2341119"/>
          </a:xfrm>
          <a:prstGeom prst="rect">
            <a:avLst/>
          </a:prstGeom>
          <a:blipFill>
            <a:blip r:embed="rId2" cstate="print"/>
            <a:stretch>
              <a:fillRect/>
            </a:stretch>
          </a:blipFill>
        </p:spPr>
        <p:txBody>
          <a:bodyPr wrap="square" lIns="0" tIns="0" rIns="0" bIns="0" rtlCol="0"/>
          <a:lstStyle/>
          <a:p>
            <a:endParaRPr sz="1013"/>
          </a:p>
        </p:txBody>
      </p:sp>
      <p:sp>
        <p:nvSpPr>
          <p:cNvPr id="11" name="object 6">
            <a:extLst>
              <a:ext uri="{FF2B5EF4-FFF2-40B4-BE49-F238E27FC236}">
                <a16:creationId xmlns:a16="http://schemas.microsoft.com/office/drawing/2014/main" id="{C055746B-F28B-4143-95E9-A64BC64F3594}"/>
              </a:ext>
            </a:extLst>
          </p:cNvPr>
          <p:cNvSpPr/>
          <p:nvPr/>
        </p:nvSpPr>
        <p:spPr>
          <a:xfrm>
            <a:off x="-103" y="9579202"/>
            <a:ext cx="7559675" cy="0"/>
          </a:xfrm>
          <a:custGeom>
            <a:avLst/>
            <a:gdLst/>
            <a:ahLst/>
            <a:cxnLst/>
            <a:rect l="l" t="t" r="r" b="b"/>
            <a:pathLst>
              <a:path w="9144000">
                <a:moveTo>
                  <a:pt x="0" y="0"/>
                </a:moveTo>
                <a:lnTo>
                  <a:pt x="9143963" y="0"/>
                </a:lnTo>
              </a:path>
            </a:pathLst>
          </a:custGeom>
          <a:ln w="8999">
            <a:solidFill>
              <a:srgbClr val="EEE9E4"/>
            </a:solidFill>
          </a:ln>
        </p:spPr>
        <p:txBody>
          <a:bodyPr wrap="square" lIns="0" tIns="0" rIns="0" bIns="0" rtlCol="0"/>
          <a:lstStyle/>
          <a:p>
            <a:endParaRPr sz="1013"/>
          </a:p>
        </p:txBody>
      </p:sp>
      <p:sp>
        <p:nvSpPr>
          <p:cNvPr id="12" name="object 7">
            <a:extLst>
              <a:ext uri="{FF2B5EF4-FFF2-40B4-BE49-F238E27FC236}">
                <a16:creationId xmlns:a16="http://schemas.microsoft.com/office/drawing/2014/main" id="{A7D0558C-24B5-488B-BBCE-8AC9AEB048C4}"/>
              </a:ext>
            </a:extLst>
          </p:cNvPr>
          <p:cNvSpPr/>
          <p:nvPr/>
        </p:nvSpPr>
        <p:spPr>
          <a:xfrm>
            <a:off x="2711758" y="9814604"/>
            <a:ext cx="2135926" cy="624754"/>
          </a:xfrm>
          <a:prstGeom prst="rect">
            <a:avLst/>
          </a:prstGeom>
          <a:blipFill>
            <a:blip r:embed="rId3" cstate="print"/>
            <a:stretch>
              <a:fillRect/>
            </a:stretch>
          </a:blipFill>
        </p:spPr>
        <p:txBody>
          <a:bodyPr wrap="square" lIns="0" tIns="0" rIns="0" bIns="0" rtlCol="0"/>
          <a:lstStyle/>
          <a:p>
            <a:endParaRPr sz="1013"/>
          </a:p>
        </p:txBody>
      </p:sp>
      <p:sp>
        <p:nvSpPr>
          <p:cNvPr id="13" name="object 8">
            <a:extLst>
              <a:ext uri="{FF2B5EF4-FFF2-40B4-BE49-F238E27FC236}">
                <a16:creationId xmlns:a16="http://schemas.microsoft.com/office/drawing/2014/main" id="{E2933F7E-CFC7-461A-B3B0-54738839CD74}"/>
              </a:ext>
            </a:extLst>
          </p:cNvPr>
          <p:cNvSpPr/>
          <p:nvPr/>
        </p:nvSpPr>
        <p:spPr>
          <a:xfrm>
            <a:off x="3315055" y="6769497"/>
            <a:ext cx="929735" cy="0"/>
          </a:xfrm>
          <a:custGeom>
            <a:avLst/>
            <a:gdLst/>
            <a:ahLst/>
            <a:cxnLst/>
            <a:rect l="l" t="t" r="r" b="b"/>
            <a:pathLst>
              <a:path w="1124585">
                <a:moveTo>
                  <a:pt x="0" y="0"/>
                </a:moveTo>
                <a:lnTo>
                  <a:pt x="1124095" y="0"/>
                </a:lnTo>
              </a:path>
            </a:pathLst>
          </a:custGeom>
          <a:ln w="9524">
            <a:solidFill>
              <a:srgbClr val="ADC1E0"/>
            </a:solidFill>
          </a:ln>
        </p:spPr>
        <p:txBody>
          <a:bodyPr wrap="square" lIns="0" tIns="0" rIns="0" bIns="0" rtlCol="0"/>
          <a:lstStyle/>
          <a:p>
            <a:endParaRPr sz="1013"/>
          </a:p>
        </p:txBody>
      </p:sp>
      <p:sp>
        <p:nvSpPr>
          <p:cNvPr id="3" name="Text Placeholder 2">
            <a:extLst>
              <a:ext uri="{FF2B5EF4-FFF2-40B4-BE49-F238E27FC236}">
                <a16:creationId xmlns:a16="http://schemas.microsoft.com/office/drawing/2014/main" id="{C2A2DD6A-D066-4BE8-98D6-FA4073FEDA6B}"/>
              </a:ext>
            </a:extLst>
          </p:cNvPr>
          <p:cNvSpPr>
            <a:spLocks noGrp="1"/>
          </p:cNvSpPr>
          <p:nvPr>
            <p:ph type="body" sz="quarter" idx="10" hasCustomPrompt="1"/>
          </p:nvPr>
        </p:nvSpPr>
        <p:spPr>
          <a:xfrm>
            <a:off x="537103" y="4589166"/>
            <a:ext cx="6362727" cy="2058684"/>
          </a:xfrm>
          <a:prstGeom prst="rect">
            <a:avLst/>
          </a:prstGeom>
        </p:spPr>
        <p:txBody>
          <a:bodyPr/>
          <a:lstStyle>
            <a:lvl1pPr algn="ctr">
              <a:defRPr sz="13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TITLE</a:t>
            </a:r>
          </a:p>
        </p:txBody>
      </p:sp>
      <p:sp>
        <p:nvSpPr>
          <p:cNvPr id="15" name="Text Placeholder 2">
            <a:extLst>
              <a:ext uri="{FF2B5EF4-FFF2-40B4-BE49-F238E27FC236}">
                <a16:creationId xmlns:a16="http://schemas.microsoft.com/office/drawing/2014/main" id="{C2604274-CADA-449C-A0C0-991385064FB0}"/>
              </a:ext>
            </a:extLst>
          </p:cNvPr>
          <p:cNvSpPr>
            <a:spLocks noGrp="1"/>
          </p:cNvSpPr>
          <p:nvPr>
            <p:ph type="body" sz="quarter" idx="11" hasCustomPrompt="1"/>
          </p:nvPr>
        </p:nvSpPr>
        <p:spPr>
          <a:xfrm>
            <a:off x="537103" y="7565410"/>
            <a:ext cx="6362727" cy="974576"/>
          </a:xfrm>
          <a:prstGeom prst="rect">
            <a:avLst/>
          </a:prstGeom>
        </p:spPr>
        <p:txBody>
          <a:bodyPr/>
          <a:lstStyle>
            <a:lvl1pPr algn="ctr">
              <a:defRPr>
                <a:solidFill>
                  <a:schemeClr val="bg1"/>
                </a:solidFill>
                <a:latin typeface="+mn-lt"/>
                <a:ea typeface="Open Sans Light" panose="020B0306030504020204" pitchFamily="34" charset="0"/>
                <a:cs typeface="Open Sans Light" panose="020B0306030504020204" pitchFamily="34" charset="0"/>
              </a:defRPr>
            </a:lvl1pPr>
          </a:lstStyle>
          <a:p>
            <a:pPr lvl="0"/>
            <a:r>
              <a:rPr lang="en-US" dirty="0"/>
              <a:t>SUBTITLE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s and Images right">
    <p:spTree>
      <p:nvGrpSpPr>
        <p:cNvPr id="1" name=""/>
        <p:cNvGrpSpPr/>
        <p:nvPr/>
      </p:nvGrpSpPr>
      <p:grpSpPr>
        <a:xfrm>
          <a:off x="0" y="0"/>
          <a:ext cx="0" cy="0"/>
          <a:chOff x="0" y="0"/>
          <a:chExt cx="0" cy="0"/>
        </a:xfrm>
      </p:grpSpPr>
      <p:sp>
        <p:nvSpPr>
          <p:cNvPr id="13" name="Google Shape;128;p15">
            <a:extLst>
              <a:ext uri="{FF2B5EF4-FFF2-40B4-BE49-F238E27FC236}">
                <a16:creationId xmlns:a16="http://schemas.microsoft.com/office/drawing/2014/main" id="{9E5875F7-5942-4F22-8841-DC58FA9B3F54}"/>
              </a:ext>
            </a:extLst>
          </p:cNvPr>
          <p:cNvSpPr/>
          <p:nvPr/>
        </p:nvSpPr>
        <p:spPr>
          <a:xfrm>
            <a:off x="5601510" y="5980104"/>
            <a:ext cx="1521856" cy="254773"/>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14" name="Google Shape;129;p15">
            <a:extLst>
              <a:ext uri="{FF2B5EF4-FFF2-40B4-BE49-F238E27FC236}">
                <a16:creationId xmlns:a16="http://schemas.microsoft.com/office/drawing/2014/main" id="{8DEF1E03-6E69-48B3-83CE-48E8B69AFD74}"/>
              </a:ext>
            </a:extLst>
          </p:cNvPr>
          <p:cNvSpPr/>
          <p:nvPr/>
        </p:nvSpPr>
        <p:spPr>
          <a:xfrm>
            <a:off x="5601510" y="2986493"/>
            <a:ext cx="1521856" cy="220885"/>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17" name="Picture Placeholder 16">
            <a:extLst>
              <a:ext uri="{FF2B5EF4-FFF2-40B4-BE49-F238E27FC236}">
                <a16:creationId xmlns:a16="http://schemas.microsoft.com/office/drawing/2014/main" id="{BD4189AD-7F1D-4733-9A0C-BC95C916CF4E}"/>
              </a:ext>
            </a:extLst>
          </p:cNvPr>
          <p:cNvSpPr>
            <a:spLocks noGrp="1"/>
          </p:cNvSpPr>
          <p:nvPr>
            <p:ph type="pic" sz="quarter" idx="10"/>
          </p:nvPr>
        </p:nvSpPr>
        <p:spPr>
          <a:xfrm>
            <a:off x="5601510" y="478096"/>
            <a:ext cx="1516478" cy="2627396"/>
          </a:xfrm>
          <a:prstGeom prst="rect">
            <a:avLst/>
          </a:prstGeom>
        </p:spPr>
        <p:txBody>
          <a:bodyPr/>
          <a:lstStyle/>
          <a:p>
            <a:r>
              <a:rPr lang="en-US"/>
              <a:t>Click icon to add picture</a:t>
            </a:r>
            <a:endParaRPr lang="en-GB"/>
          </a:p>
        </p:txBody>
      </p:sp>
      <p:sp>
        <p:nvSpPr>
          <p:cNvPr id="18" name="Picture Placeholder 16">
            <a:extLst>
              <a:ext uri="{FF2B5EF4-FFF2-40B4-BE49-F238E27FC236}">
                <a16:creationId xmlns:a16="http://schemas.microsoft.com/office/drawing/2014/main" id="{B71244A5-86C3-4685-AAFD-ADF38187CEAF}"/>
              </a:ext>
            </a:extLst>
          </p:cNvPr>
          <p:cNvSpPr>
            <a:spLocks noGrp="1"/>
          </p:cNvSpPr>
          <p:nvPr>
            <p:ph type="pic" sz="quarter" idx="11"/>
          </p:nvPr>
        </p:nvSpPr>
        <p:spPr>
          <a:xfrm>
            <a:off x="5601512" y="3468445"/>
            <a:ext cx="1516478" cy="2627396"/>
          </a:xfrm>
          <a:prstGeom prst="rect">
            <a:avLst/>
          </a:prstGeom>
        </p:spPr>
        <p:txBody>
          <a:bodyPr/>
          <a:lstStyle/>
          <a:p>
            <a:r>
              <a:rPr lang="en-US"/>
              <a:t>Click icon to add picture</a:t>
            </a:r>
            <a:endParaRPr lang="en-GB"/>
          </a:p>
        </p:txBody>
      </p:sp>
      <p:sp>
        <p:nvSpPr>
          <p:cNvPr id="20" name="Google Shape;128;p15">
            <a:extLst>
              <a:ext uri="{FF2B5EF4-FFF2-40B4-BE49-F238E27FC236}">
                <a16:creationId xmlns:a16="http://schemas.microsoft.com/office/drawing/2014/main" id="{DEE6073E-F0AF-475E-A4C4-21198A177BE9}"/>
              </a:ext>
            </a:extLst>
          </p:cNvPr>
          <p:cNvSpPr/>
          <p:nvPr/>
        </p:nvSpPr>
        <p:spPr>
          <a:xfrm flipV="1">
            <a:off x="5606762" y="8973710"/>
            <a:ext cx="1521728" cy="229380"/>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21" name="Picture Placeholder 16">
            <a:extLst>
              <a:ext uri="{FF2B5EF4-FFF2-40B4-BE49-F238E27FC236}">
                <a16:creationId xmlns:a16="http://schemas.microsoft.com/office/drawing/2014/main" id="{2FDAD63E-0027-4C4F-9246-5A82E597CF32}"/>
              </a:ext>
            </a:extLst>
          </p:cNvPr>
          <p:cNvSpPr>
            <a:spLocks noGrp="1"/>
          </p:cNvSpPr>
          <p:nvPr>
            <p:ph type="pic" sz="quarter" idx="12"/>
          </p:nvPr>
        </p:nvSpPr>
        <p:spPr>
          <a:xfrm>
            <a:off x="5606758" y="6455227"/>
            <a:ext cx="1517185" cy="2627396"/>
          </a:xfrm>
          <a:prstGeom prst="rect">
            <a:avLst/>
          </a:prstGeom>
        </p:spPr>
        <p:txBody>
          <a:bodyPr/>
          <a:lstStyle/>
          <a:p>
            <a:r>
              <a:rPr lang="en-US"/>
              <a:t>Click icon to add picture</a:t>
            </a:r>
            <a:endParaRPr lang="en-GB"/>
          </a:p>
        </p:txBody>
      </p:sp>
      <p:sp>
        <p:nvSpPr>
          <p:cNvPr id="22" name="Holder 2">
            <a:extLst>
              <a:ext uri="{FF2B5EF4-FFF2-40B4-BE49-F238E27FC236}">
                <a16:creationId xmlns:a16="http://schemas.microsoft.com/office/drawing/2014/main" id="{738EF6F7-EBD3-47EF-AE9A-BDFA3628642D}"/>
              </a:ext>
            </a:extLst>
          </p:cNvPr>
          <p:cNvSpPr>
            <a:spLocks noGrp="1"/>
          </p:cNvSpPr>
          <p:nvPr>
            <p:ph type="ftr" sz="quarter" idx="5"/>
          </p:nvPr>
        </p:nvSpPr>
        <p:spPr>
          <a:xfrm>
            <a:off x="2570290" y="9708645"/>
            <a:ext cx="2419096" cy="521970"/>
          </a:xfrm>
          <a:prstGeom prst="rect">
            <a:avLst/>
          </a:prstGeom>
        </p:spPr>
        <p:txBody>
          <a:bodyPr lIns="0" tIns="0" rIns="0" bIns="0"/>
          <a:lstStyle>
            <a:lvl1pPr algn="ctr">
              <a:defRPr>
                <a:solidFill>
                  <a:schemeClr val="tx1">
                    <a:tint val="75000"/>
                  </a:schemeClr>
                </a:solidFill>
              </a:defRPr>
            </a:lvl1pPr>
          </a:lstStyle>
          <a:p>
            <a:endParaRPr/>
          </a:p>
        </p:txBody>
      </p:sp>
      <p:sp>
        <p:nvSpPr>
          <p:cNvPr id="23" name="Holder 3">
            <a:extLst>
              <a:ext uri="{FF2B5EF4-FFF2-40B4-BE49-F238E27FC236}">
                <a16:creationId xmlns:a16="http://schemas.microsoft.com/office/drawing/2014/main" id="{4ED3D8C5-E9F9-4AF6-B6CA-03EDC7261957}"/>
              </a:ext>
            </a:extLst>
          </p:cNvPr>
          <p:cNvSpPr>
            <a:spLocks noGrp="1"/>
          </p:cNvSpPr>
          <p:nvPr>
            <p:ph type="dt" sz="half" idx="6"/>
          </p:nvPr>
        </p:nvSpPr>
        <p:spPr>
          <a:xfrm>
            <a:off x="377986" y="9708645"/>
            <a:ext cx="1738725" cy="52197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24" name="Holder 4">
            <a:extLst>
              <a:ext uri="{FF2B5EF4-FFF2-40B4-BE49-F238E27FC236}">
                <a16:creationId xmlns:a16="http://schemas.microsoft.com/office/drawing/2014/main" id="{11707088-E728-4252-A27A-9CE09E5F7DDA}"/>
              </a:ext>
            </a:extLst>
          </p:cNvPr>
          <p:cNvSpPr>
            <a:spLocks noGrp="1"/>
          </p:cNvSpPr>
          <p:nvPr>
            <p:ph type="sldNum" sz="quarter" idx="7"/>
          </p:nvPr>
        </p:nvSpPr>
        <p:spPr>
          <a:xfrm>
            <a:off x="5442968" y="9708645"/>
            <a:ext cx="1738725" cy="52197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25" name="Google Shape;13;p3">
            <a:extLst>
              <a:ext uri="{FF2B5EF4-FFF2-40B4-BE49-F238E27FC236}">
                <a16:creationId xmlns:a16="http://schemas.microsoft.com/office/drawing/2014/main" id="{C2EBF84C-0AEC-422D-BE44-DE45ED822E9B}"/>
              </a:ext>
            </a:extLst>
          </p:cNvPr>
          <p:cNvSpPr/>
          <p:nvPr/>
        </p:nvSpPr>
        <p:spPr>
          <a:xfrm>
            <a:off x="-103" y="9588173"/>
            <a:ext cx="7559675" cy="851227"/>
          </a:xfrm>
          <a:prstGeom prst="rect">
            <a:avLst/>
          </a:prstGeom>
          <a:solidFill>
            <a:srgbClr val="00214C"/>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pic>
        <p:nvPicPr>
          <p:cNvPr id="26" name="Google Shape;14;p3">
            <a:extLst>
              <a:ext uri="{FF2B5EF4-FFF2-40B4-BE49-F238E27FC236}">
                <a16:creationId xmlns:a16="http://schemas.microsoft.com/office/drawing/2014/main" id="{9EEE128B-7153-4525-AC71-A3C496567CBC}"/>
              </a:ext>
            </a:extLst>
          </p:cNvPr>
          <p:cNvPicPr preferRelativeResize="0"/>
          <p:nvPr/>
        </p:nvPicPr>
        <p:blipFill rotWithShape="1">
          <a:blip r:embed="rId2">
            <a:alphaModFix/>
          </a:blip>
          <a:srcRect t="-1093" b="85609"/>
          <a:stretch/>
        </p:blipFill>
        <p:spPr>
          <a:xfrm>
            <a:off x="2711770" y="9767187"/>
            <a:ext cx="2135935" cy="672218"/>
          </a:xfrm>
          <a:prstGeom prst="rect">
            <a:avLst/>
          </a:prstGeom>
          <a:noFill/>
          <a:ln>
            <a:noFill/>
          </a:ln>
        </p:spPr>
      </p:pic>
      <p:sp>
        <p:nvSpPr>
          <p:cNvPr id="27" name="Google Shape;144;p16">
            <a:extLst>
              <a:ext uri="{FF2B5EF4-FFF2-40B4-BE49-F238E27FC236}">
                <a16:creationId xmlns:a16="http://schemas.microsoft.com/office/drawing/2014/main" id="{D5913989-2F0E-4B21-812F-75DE9AE629D5}"/>
              </a:ext>
            </a:extLst>
          </p:cNvPr>
          <p:cNvSpPr/>
          <p:nvPr userDrawn="1"/>
        </p:nvSpPr>
        <p:spPr>
          <a:xfrm>
            <a:off x="343364" y="842705"/>
            <a:ext cx="643367" cy="37142"/>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28" name="Google Shape;145;p16">
            <a:extLst>
              <a:ext uri="{FF2B5EF4-FFF2-40B4-BE49-F238E27FC236}">
                <a16:creationId xmlns:a16="http://schemas.microsoft.com/office/drawing/2014/main" id="{1F6071A2-E446-4D4A-998D-2DEEE56ABF10}"/>
              </a:ext>
            </a:extLst>
          </p:cNvPr>
          <p:cNvSpPr/>
          <p:nvPr userDrawn="1"/>
        </p:nvSpPr>
        <p:spPr>
          <a:xfrm>
            <a:off x="343364" y="1802210"/>
            <a:ext cx="643367" cy="37142"/>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29" name="Text Placeholder 2">
            <a:extLst>
              <a:ext uri="{FF2B5EF4-FFF2-40B4-BE49-F238E27FC236}">
                <a16:creationId xmlns:a16="http://schemas.microsoft.com/office/drawing/2014/main" id="{2147CFA5-8DA7-499B-AA8B-86FE10A551BA}"/>
              </a:ext>
            </a:extLst>
          </p:cNvPr>
          <p:cNvSpPr>
            <a:spLocks noGrp="1"/>
          </p:cNvSpPr>
          <p:nvPr>
            <p:ph type="body" sz="quarter" idx="13" hasCustomPrompt="1"/>
          </p:nvPr>
        </p:nvSpPr>
        <p:spPr>
          <a:xfrm>
            <a:off x="242540" y="869115"/>
            <a:ext cx="4861291" cy="911835"/>
          </a:xfrm>
          <a:prstGeom prst="rect">
            <a:avLst/>
          </a:prstGeom>
        </p:spPr>
        <p:txBody>
          <a:bodyPr/>
          <a:lstStyle>
            <a:lvl1pPr>
              <a:defRPr sz="1350">
                <a:solidFill>
                  <a:schemeClr val="tx2"/>
                </a:solidFill>
                <a:latin typeface="+mj-lt"/>
              </a:defRPr>
            </a:lvl1pPr>
          </a:lstStyle>
          <a:p>
            <a:pPr lvl="0"/>
            <a:r>
              <a:rPr lang="en-US" dirty="0"/>
              <a:t>CLICK TO ENTER TITLE</a:t>
            </a:r>
            <a:endParaRPr lang="en-GB" dirty="0"/>
          </a:p>
        </p:txBody>
      </p:sp>
      <p:sp>
        <p:nvSpPr>
          <p:cNvPr id="30" name="Text Placeholder 4">
            <a:extLst>
              <a:ext uri="{FF2B5EF4-FFF2-40B4-BE49-F238E27FC236}">
                <a16:creationId xmlns:a16="http://schemas.microsoft.com/office/drawing/2014/main" id="{A0F22A92-7C16-4388-B8D3-E7BC2F2AE1AB}"/>
              </a:ext>
            </a:extLst>
          </p:cNvPr>
          <p:cNvSpPr>
            <a:spLocks noGrp="1"/>
          </p:cNvSpPr>
          <p:nvPr>
            <p:ph type="body" sz="quarter" idx="14" hasCustomPrompt="1"/>
          </p:nvPr>
        </p:nvSpPr>
        <p:spPr>
          <a:xfrm>
            <a:off x="242540" y="2151596"/>
            <a:ext cx="4861291" cy="7065928"/>
          </a:xfrm>
          <a:prstGeom prst="rect">
            <a:avLst/>
          </a:prstGeom>
        </p:spPr>
        <p:txBody>
          <a:bodyPr/>
          <a:lstStyle>
            <a:lvl1pPr marL="160736" indent="-160736">
              <a:buFont typeface="Arial" panose="020B0604020202020204" pitchFamily="34" charset="0"/>
              <a:buChar char="•"/>
              <a:defRPr sz="788">
                <a:solidFill>
                  <a:schemeClr val="tx2"/>
                </a:solidFill>
              </a:defRPr>
            </a:lvl1pPr>
          </a:lstStyle>
          <a:p>
            <a:pPr lvl="0"/>
            <a:r>
              <a:rPr lang="en-US" dirty="0"/>
              <a:t>Enter text body</a:t>
            </a:r>
            <a:endParaRPr lang="en-GB" dirty="0"/>
          </a:p>
        </p:txBody>
      </p:sp>
    </p:spTree>
    <p:extLst>
      <p:ext uri="{BB962C8B-B14F-4D97-AF65-F5344CB8AC3E}">
        <p14:creationId xmlns:p14="http://schemas.microsoft.com/office/powerpoint/2010/main" val="3694962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s Bottom">
    <p:spTree>
      <p:nvGrpSpPr>
        <p:cNvPr id="1" name=""/>
        <p:cNvGrpSpPr/>
        <p:nvPr/>
      </p:nvGrpSpPr>
      <p:grpSpPr>
        <a:xfrm>
          <a:off x="0" y="0"/>
          <a:ext cx="0" cy="0"/>
          <a:chOff x="0" y="0"/>
          <a:chExt cx="0" cy="0"/>
        </a:xfrm>
      </p:grpSpPr>
      <p:sp>
        <p:nvSpPr>
          <p:cNvPr id="20" name="Google Shape;135;p16">
            <a:extLst>
              <a:ext uri="{FF2B5EF4-FFF2-40B4-BE49-F238E27FC236}">
                <a16:creationId xmlns:a16="http://schemas.microsoft.com/office/drawing/2014/main" id="{E9273E5D-0747-48E3-876E-6D5B74277189}"/>
              </a:ext>
            </a:extLst>
          </p:cNvPr>
          <p:cNvSpPr/>
          <p:nvPr/>
        </p:nvSpPr>
        <p:spPr>
          <a:xfrm>
            <a:off x="4909822" y="2097622"/>
            <a:ext cx="2306594" cy="4745985"/>
          </a:xfrm>
          <a:prstGeom prst="rect">
            <a:avLst/>
          </a:prstGeom>
          <a:solidFill>
            <a:srgbClr val="EFE9E5"/>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sp>
        <p:nvSpPr>
          <p:cNvPr id="26" name="Google Shape;141;p16">
            <a:extLst>
              <a:ext uri="{FF2B5EF4-FFF2-40B4-BE49-F238E27FC236}">
                <a16:creationId xmlns:a16="http://schemas.microsoft.com/office/drawing/2014/main" id="{39872672-1A07-4124-B3AD-825934E706B9}"/>
              </a:ext>
            </a:extLst>
          </p:cNvPr>
          <p:cNvSpPr/>
          <p:nvPr/>
        </p:nvSpPr>
        <p:spPr>
          <a:xfrm>
            <a:off x="0" y="7068794"/>
            <a:ext cx="7559675" cy="3370606"/>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29" name="Google Shape;144;p16">
            <a:extLst>
              <a:ext uri="{FF2B5EF4-FFF2-40B4-BE49-F238E27FC236}">
                <a16:creationId xmlns:a16="http://schemas.microsoft.com/office/drawing/2014/main" id="{18FD070B-D83E-42A9-A32C-E19BBD8D8517}"/>
              </a:ext>
            </a:extLst>
          </p:cNvPr>
          <p:cNvSpPr/>
          <p:nvPr/>
        </p:nvSpPr>
        <p:spPr>
          <a:xfrm>
            <a:off x="343364" y="842705"/>
            <a:ext cx="643367" cy="37142"/>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30" name="Google Shape;145;p16">
            <a:extLst>
              <a:ext uri="{FF2B5EF4-FFF2-40B4-BE49-F238E27FC236}">
                <a16:creationId xmlns:a16="http://schemas.microsoft.com/office/drawing/2014/main" id="{5C6EE875-E33F-40A6-9B2E-2621C90A4FBC}"/>
              </a:ext>
            </a:extLst>
          </p:cNvPr>
          <p:cNvSpPr/>
          <p:nvPr/>
        </p:nvSpPr>
        <p:spPr>
          <a:xfrm>
            <a:off x="343364" y="1802210"/>
            <a:ext cx="643367" cy="37142"/>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32" name="Picture Placeholder 31">
            <a:extLst>
              <a:ext uri="{FF2B5EF4-FFF2-40B4-BE49-F238E27FC236}">
                <a16:creationId xmlns:a16="http://schemas.microsoft.com/office/drawing/2014/main" id="{80D83893-995C-4136-B95F-29B3516A2896}"/>
              </a:ext>
            </a:extLst>
          </p:cNvPr>
          <p:cNvSpPr>
            <a:spLocks noGrp="1"/>
          </p:cNvSpPr>
          <p:nvPr>
            <p:ph type="pic" sz="quarter" idx="10"/>
          </p:nvPr>
        </p:nvSpPr>
        <p:spPr>
          <a:xfrm>
            <a:off x="-3" y="7155258"/>
            <a:ext cx="1790172" cy="3259713"/>
          </a:xfrm>
          <a:prstGeom prst="rect">
            <a:avLst/>
          </a:prstGeom>
        </p:spPr>
        <p:txBody>
          <a:bodyPr/>
          <a:lstStyle/>
          <a:p>
            <a:r>
              <a:rPr lang="en-US"/>
              <a:t>Click icon to add picture</a:t>
            </a:r>
            <a:endParaRPr lang="en-GB"/>
          </a:p>
        </p:txBody>
      </p:sp>
      <p:sp>
        <p:nvSpPr>
          <p:cNvPr id="44" name="Picture Placeholder 31">
            <a:extLst>
              <a:ext uri="{FF2B5EF4-FFF2-40B4-BE49-F238E27FC236}">
                <a16:creationId xmlns:a16="http://schemas.microsoft.com/office/drawing/2014/main" id="{AD446586-C00F-4779-9D13-7CE1161886C0}"/>
              </a:ext>
            </a:extLst>
          </p:cNvPr>
          <p:cNvSpPr>
            <a:spLocks noGrp="1"/>
          </p:cNvSpPr>
          <p:nvPr>
            <p:ph type="pic" sz="quarter" idx="11"/>
          </p:nvPr>
        </p:nvSpPr>
        <p:spPr>
          <a:xfrm>
            <a:off x="1889915" y="7155256"/>
            <a:ext cx="1790172" cy="3259713"/>
          </a:xfrm>
          <a:prstGeom prst="rect">
            <a:avLst/>
          </a:prstGeom>
        </p:spPr>
        <p:txBody>
          <a:bodyPr/>
          <a:lstStyle/>
          <a:p>
            <a:r>
              <a:rPr lang="en-US"/>
              <a:t>Click icon to add picture</a:t>
            </a:r>
            <a:endParaRPr lang="en-GB"/>
          </a:p>
        </p:txBody>
      </p:sp>
      <p:sp>
        <p:nvSpPr>
          <p:cNvPr id="45" name="Picture Placeholder 31">
            <a:extLst>
              <a:ext uri="{FF2B5EF4-FFF2-40B4-BE49-F238E27FC236}">
                <a16:creationId xmlns:a16="http://schemas.microsoft.com/office/drawing/2014/main" id="{D3CCE3BD-EB3C-4688-8E0B-B11D09DDF978}"/>
              </a:ext>
            </a:extLst>
          </p:cNvPr>
          <p:cNvSpPr>
            <a:spLocks noGrp="1"/>
          </p:cNvSpPr>
          <p:nvPr>
            <p:ph type="pic" sz="quarter" idx="12"/>
          </p:nvPr>
        </p:nvSpPr>
        <p:spPr>
          <a:xfrm>
            <a:off x="3779840" y="7155256"/>
            <a:ext cx="1790172" cy="3259713"/>
          </a:xfrm>
          <a:prstGeom prst="rect">
            <a:avLst/>
          </a:prstGeom>
        </p:spPr>
        <p:txBody>
          <a:bodyPr/>
          <a:lstStyle/>
          <a:p>
            <a:r>
              <a:rPr lang="en-US"/>
              <a:t>Click icon to add picture</a:t>
            </a:r>
            <a:endParaRPr lang="en-GB"/>
          </a:p>
        </p:txBody>
      </p:sp>
      <p:sp>
        <p:nvSpPr>
          <p:cNvPr id="46" name="Picture Placeholder 31">
            <a:extLst>
              <a:ext uri="{FF2B5EF4-FFF2-40B4-BE49-F238E27FC236}">
                <a16:creationId xmlns:a16="http://schemas.microsoft.com/office/drawing/2014/main" id="{4DA3379F-51D6-4EEE-B4BC-518B4033416C}"/>
              </a:ext>
            </a:extLst>
          </p:cNvPr>
          <p:cNvSpPr>
            <a:spLocks noGrp="1"/>
          </p:cNvSpPr>
          <p:nvPr>
            <p:ph type="pic" sz="quarter" idx="13"/>
          </p:nvPr>
        </p:nvSpPr>
        <p:spPr>
          <a:xfrm>
            <a:off x="5669756" y="7179691"/>
            <a:ext cx="1866128" cy="3259713"/>
          </a:xfrm>
          <a:prstGeom prst="rect">
            <a:avLst/>
          </a:prstGeom>
        </p:spPr>
        <p:txBody>
          <a:bodyPr/>
          <a:lstStyle/>
          <a:p>
            <a:r>
              <a:rPr lang="en-US"/>
              <a:t>Click icon to add picture</a:t>
            </a:r>
            <a:endParaRPr lang="en-GB"/>
          </a:p>
        </p:txBody>
      </p:sp>
      <p:sp>
        <p:nvSpPr>
          <p:cNvPr id="3" name="Text Placeholder 2">
            <a:extLst>
              <a:ext uri="{FF2B5EF4-FFF2-40B4-BE49-F238E27FC236}">
                <a16:creationId xmlns:a16="http://schemas.microsoft.com/office/drawing/2014/main" id="{DF063F88-2876-4A2B-999F-5CA47EBD7E5F}"/>
              </a:ext>
            </a:extLst>
          </p:cNvPr>
          <p:cNvSpPr>
            <a:spLocks noGrp="1"/>
          </p:cNvSpPr>
          <p:nvPr>
            <p:ph type="body" sz="quarter" idx="14" hasCustomPrompt="1"/>
          </p:nvPr>
        </p:nvSpPr>
        <p:spPr>
          <a:xfrm>
            <a:off x="257240" y="855185"/>
            <a:ext cx="4493807" cy="921503"/>
          </a:xfrm>
          <a:prstGeom prst="rect">
            <a:avLst/>
          </a:prstGeom>
        </p:spPr>
        <p:txBody>
          <a:bodyPr/>
          <a:lstStyle>
            <a:lvl1pPr>
              <a:defRPr sz="1350">
                <a:solidFill>
                  <a:schemeClr val="tx2"/>
                </a:solidFill>
                <a:latin typeface="+mj-lt"/>
              </a:defRPr>
            </a:lvl1pPr>
          </a:lstStyle>
          <a:p>
            <a:pPr lvl="0"/>
            <a:r>
              <a:rPr lang="en-US" dirty="0"/>
              <a:t>CLICK TO ENTER TITLE</a:t>
            </a:r>
            <a:endParaRPr lang="en-GB" dirty="0"/>
          </a:p>
        </p:txBody>
      </p:sp>
      <p:sp>
        <p:nvSpPr>
          <p:cNvPr id="5" name="Text Placeholder 4">
            <a:extLst>
              <a:ext uri="{FF2B5EF4-FFF2-40B4-BE49-F238E27FC236}">
                <a16:creationId xmlns:a16="http://schemas.microsoft.com/office/drawing/2014/main" id="{D8892AD4-CF26-4356-B668-8E215DE48442}"/>
              </a:ext>
            </a:extLst>
          </p:cNvPr>
          <p:cNvSpPr>
            <a:spLocks noGrp="1"/>
          </p:cNvSpPr>
          <p:nvPr>
            <p:ph type="body" sz="quarter" idx="15" hasCustomPrompt="1"/>
          </p:nvPr>
        </p:nvSpPr>
        <p:spPr>
          <a:xfrm>
            <a:off x="257240" y="2097550"/>
            <a:ext cx="4493807" cy="4746059"/>
          </a:xfrm>
          <a:prstGeom prst="rect">
            <a:avLst/>
          </a:prstGeom>
        </p:spPr>
        <p:txBody>
          <a:bodyPr/>
          <a:lstStyle>
            <a:lvl1pPr>
              <a:defRPr sz="788">
                <a:solidFill>
                  <a:schemeClr val="tx2"/>
                </a:solidFill>
              </a:defRPr>
            </a:lvl1pPr>
          </a:lstStyle>
          <a:p>
            <a:pPr lvl="0"/>
            <a:r>
              <a:rPr lang="en-US" dirty="0"/>
              <a:t>Enter text body</a:t>
            </a:r>
            <a:endParaRPr lang="en-GB" dirty="0"/>
          </a:p>
        </p:txBody>
      </p:sp>
      <p:sp>
        <p:nvSpPr>
          <p:cNvPr id="7" name="Text Placeholder 6">
            <a:extLst>
              <a:ext uri="{FF2B5EF4-FFF2-40B4-BE49-F238E27FC236}">
                <a16:creationId xmlns:a16="http://schemas.microsoft.com/office/drawing/2014/main" id="{5FCEAC41-5CAD-4230-82B4-9B8C56078AF2}"/>
              </a:ext>
            </a:extLst>
          </p:cNvPr>
          <p:cNvSpPr>
            <a:spLocks noGrp="1"/>
          </p:cNvSpPr>
          <p:nvPr>
            <p:ph type="body" sz="quarter" idx="16" hasCustomPrompt="1"/>
          </p:nvPr>
        </p:nvSpPr>
        <p:spPr>
          <a:xfrm>
            <a:off x="5008285" y="2332755"/>
            <a:ext cx="2110410" cy="592855"/>
          </a:xfrm>
          <a:prstGeom prst="rect">
            <a:avLst/>
          </a:prstGeom>
        </p:spPr>
        <p:txBody>
          <a:bodyPr/>
          <a:lstStyle>
            <a:lvl1pPr>
              <a:defRPr sz="675">
                <a:solidFill>
                  <a:schemeClr val="tx2"/>
                </a:solidFill>
                <a:latin typeface="+mj-lt"/>
              </a:defRPr>
            </a:lvl1pPr>
          </a:lstStyle>
          <a:p>
            <a:pPr lvl="0"/>
            <a:r>
              <a:rPr lang="en-US" dirty="0"/>
              <a:t>SUBTITLE</a:t>
            </a:r>
            <a:endParaRPr lang="en-GB" dirty="0"/>
          </a:p>
        </p:txBody>
      </p:sp>
      <p:sp>
        <p:nvSpPr>
          <p:cNvPr id="19" name="Text Placeholder 6">
            <a:extLst>
              <a:ext uri="{FF2B5EF4-FFF2-40B4-BE49-F238E27FC236}">
                <a16:creationId xmlns:a16="http://schemas.microsoft.com/office/drawing/2014/main" id="{9FDF9276-C718-4040-A48A-87AAF186E68D}"/>
              </a:ext>
            </a:extLst>
          </p:cNvPr>
          <p:cNvSpPr>
            <a:spLocks noGrp="1"/>
          </p:cNvSpPr>
          <p:nvPr>
            <p:ph type="body" sz="quarter" idx="17" hasCustomPrompt="1"/>
          </p:nvPr>
        </p:nvSpPr>
        <p:spPr>
          <a:xfrm>
            <a:off x="5008285" y="3125020"/>
            <a:ext cx="2110410" cy="2790640"/>
          </a:xfrm>
          <a:prstGeom prst="rect">
            <a:avLst/>
          </a:prstGeom>
        </p:spPr>
        <p:txBody>
          <a:bodyPr/>
          <a:lstStyle>
            <a:lvl1pPr marL="96442" indent="-96442">
              <a:buFont typeface="Arial" panose="020B0604020202020204" pitchFamily="34" charset="0"/>
              <a:buChar char="•"/>
              <a:defRPr sz="506">
                <a:solidFill>
                  <a:schemeClr val="tx2"/>
                </a:solidFill>
              </a:defRPr>
            </a:lvl1pPr>
          </a:lstStyle>
          <a:p>
            <a:pPr lvl="0"/>
            <a:r>
              <a:rPr lang="en-US" dirty="0"/>
              <a:t>Enter text body</a:t>
            </a:r>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picture layout">
    <p:spTree>
      <p:nvGrpSpPr>
        <p:cNvPr id="1" name=""/>
        <p:cNvGrpSpPr/>
        <p:nvPr/>
      </p:nvGrpSpPr>
      <p:grpSpPr>
        <a:xfrm>
          <a:off x="0" y="0"/>
          <a:ext cx="0" cy="0"/>
          <a:chOff x="0" y="0"/>
          <a:chExt cx="0" cy="0"/>
        </a:xfrm>
      </p:grpSpPr>
      <p:sp>
        <p:nvSpPr>
          <p:cNvPr id="6" name="Google Shape;150;p17">
            <a:extLst>
              <a:ext uri="{FF2B5EF4-FFF2-40B4-BE49-F238E27FC236}">
                <a16:creationId xmlns:a16="http://schemas.microsoft.com/office/drawing/2014/main" id="{10F23948-DC47-4052-8F8D-8E2AFC66D585}"/>
              </a:ext>
            </a:extLst>
          </p:cNvPr>
          <p:cNvSpPr/>
          <p:nvPr/>
        </p:nvSpPr>
        <p:spPr>
          <a:xfrm>
            <a:off x="4409812" y="0"/>
            <a:ext cx="3149906" cy="9588782"/>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11" name="Picture Placeholder 10">
            <a:extLst>
              <a:ext uri="{FF2B5EF4-FFF2-40B4-BE49-F238E27FC236}">
                <a16:creationId xmlns:a16="http://schemas.microsoft.com/office/drawing/2014/main" id="{197964D8-DA50-4DE4-8783-0C0773967B52}"/>
              </a:ext>
            </a:extLst>
          </p:cNvPr>
          <p:cNvSpPr>
            <a:spLocks noGrp="1"/>
          </p:cNvSpPr>
          <p:nvPr>
            <p:ph type="pic" sz="quarter" idx="10"/>
          </p:nvPr>
        </p:nvSpPr>
        <p:spPr>
          <a:xfrm>
            <a:off x="-10498" y="0"/>
            <a:ext cx="2157658" cy="9588782"/>
          </a:xfrm>
          <a:prstGeom prst="rect">
            <a:avLst/>
          </a:prstGeom>
        </p:spPr>
        <p:txBody>
          <a:bodyPr/>
          <a:lstStyle/>
          <a:p>
            <a:r>
              <a:rPr lang="en-US"/>
              <a:t>Click icon to add picture</a:t>
            </a:r>
            <a:endParaRPr lang="en-GB"/>
          </a:p>
        </p:txBody>
      </p:sp>
      <p:sp>
        <p:nvSpPr>
          <p:cNvPr id="12" name="Picture Placeholder 10">
            <a:extLst>
              <a:ext uri="{FF2B5EF4-FFF2-40B4-BE49-F238E27FC236}">
                <a16:creationId xmlns:a16="http://schemas.microsoft.com/office/drawing/2014/main" id="{1544F1E0-8EAC-4E40-9124-DBB918E4A655}"/>
              </a:ext>
            </a:extLst>
          </p:cNvPr>
          <p:cNvSpPr>
            <a:spLocks noGrp="1"/>
          </p:cNvSpPr>
          <p:nvPr>
            <p:ph type="pic" sz="quarter" idx="11"/>
          </p:nvPr>
        </p:nvSpPr>
        <p:spPr>
          <a:xfrm>
            <a:off x="2141908" y="0"/>
            <a:ext cx="2267903" cy="9588782"/>
          </a:xfrm>
          <a:prstGeom prst="rect">
            <a:avLst/>
          </a:prstGeom>
        </p:spPr>
        <p:txBody>
          <a:bodyPr/>
          <a:lstStyle/>
          <a:p>
            <a:r>
              <a:rPr lang="en-US"/>
              <a:t>Click icon to add picture</a:t>
            </a:r>
            <a:endParaRPr lang="en-GB"/>
          </a:p>
        </p:txBody>
      </p:sp>
      <p:sp>
        <p:nvSpPr>
          <p:cNvPr id="3" name="Text Placeholder 2">
            <a:extLst>
              <a:ext uri="{FF2B5EF4-FFF2-40B4-BE49-F238E27FC236}">
                <a16:creationId xmlns:a16="http://schemas.microsoft.com/office/drawing/2014/main" id="{4FEC41D6-4026-42DF-B996-1A8CF9A91758}"/>
              </a:ext>
            </a:extLst>
          </p:cNvPr>
          <p:cNvSpPr>
            <a:spLocks noGrp="1"/>
          </p:cNvSpPr>
          <p:nvPr>
            <p:ph type="body" sz="quarter" idx="12" hasCustomPrompt="1"/>
          </p:nvPr>
        </p:nvSpPr>
        <p:spPr>
          <a:xfrm>
            <a:off x="4682800" y="760400"/>
            <a:ext cx="2577640" cy="8261303"/>
          </a:xfrm>
          <a:prstGeom prst="rect">
            <a:avLst/>
          </a:prstGeom>
        </p:spPr>
        <p:txBody>
          <a:bodyPr/>
          <a:lstStyle>
            <a:lvl1pPr>
              <a:defRPr>
                <a:solidFill>
                  <a:schemeClr val="bg2"/>
                </a:solidFill>
                <a:latin typeface="+mj-lt"/>
              </a:defRPr>
            </a:lvl1pPr>
            <a:lvl2pPr>
              <a:defRPr>
                <a:solidFill>
                  <a:schemeClr val="bg2"/>
                </a:solidFill>
                <a:latin typeface="+mj-lt"/>
              </a:defRPr>
            </a:lvl2pPr>
            <a:lvl3pPr>
              <a:defRPr>
                <a:solidFill>
                  <a:schemeClr val="bg2"/>
                </a:solidFill>
                <a:latin typeface="+mj-lt"/>
              </a:defRPr>
            </a:lvl3pPr>
            <a:lvl4pPr>
              <a:defRPr>
                <a:solidFill>
                  <a:schemeClr val="bg2"/>
                </a:solidFill>
                <a:latin typeface="+mj-lt"/>
              </a:defRPr>
            </a:lvl4pPr>
            <a:lvl5pPr>
              <a:defRPr>
                <a:solidFill>
                  <a:schemeClr val="bg2"/>
                </a:solidFill>
                <a:latin typeface="+mj-lt"/>
              </a:defRPr>
            </a:lvl5pPr>
          </a:lstStyle>
          <a:p>
            <a:pPr lvl="0"/>
            <a:r>
              <a:rPr lang="en-US" dirty="0"/>
              <a:t>Enter text</a:t>
            </a:r>
            <a:endParaRPr lang="en-GB" dirty="0"/>
          </a:p>
        </p:txBody>
      </p:sp>
    </p:spTree>
    <p:extLst>
      <p:ext uri="{BB962C8B-B14F-4D97-AF65-F5344CB8AC3E}">
        <p14:creationId xmlns:p14="http://schemas.microsoft.com/office/powerpoint/2010/main" val="3265938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5C8CF076-7A08-4B96-A368-0CBFD7582522}"/>
              </a:ext>
            </a:extLst>
          </p:cNvPr>
          <p:cNvSpPr/>
          <p:nvPr userDrawn="1"/>
        </p:nvSpPr>
        <p:spPr>
          <a:xfrm>
            <a:off x="-103" y="0"/>
            <a:ext cx="7559675" cy="10439400"/>
          </a:xfrm>
          <a:custGeom>
            <a:avLst/>
            <a:gdLst/>
            <a:ahLst/>
            <a:cxnLst/>
            <a:rect l="l" t="t" r="r" b="b"/>
            <a:pathLst>
              <a:path w="9144000" h="5143500">
                <a:moveTo>
                  <a:pt x="0" y="0"/>
                </a:moveTo>
                <a:lnTo>
                  <a:pt x="9143981" y="0"/>
                </a:lnTo>
                <a:lnTo>
                  <a:pt x="9143981" y="5143489"/>
                </a:lnTo>
                <a:lnTo>
                  <a:pt x="0" y="5143489"/>
                </a:lnTo>
                <a:lnTo>
                  <a:pt x="0" y="0"/>
                </a:lnTo>
                <a:close/>
              </a:path>
            </a:pathLst>
          </a:custGeom>
          <a:solidFill>
            <a:srgbClr val="00204B"/>
          </a:solidFill>
        </p:spPr>
        <p:txBody>
          <a:bodyPr wrap="square" lIns="0" tIns="0" rIns="0" bIns="0" rtlCol="0"/>
          <a:lstStyle/>
          <a:p>
            <a:endParaRPr sz="1013"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object 5">
            <a:extLst>
              <a:ext uri="{FF2B5EF4-FFF2-40B4-BE49-F238E27FC236}">
                <a16:creationId xmlns:a16="http://schemas.microsoft.com/office/drawing/2014/main" id="{B432CBDD-6445-4900-BA3A-ADD387E7B89D}"/>
              </a:ext>
            </a:extLst>
          </p:cNvPr>
          <p:cNvSpPr/>
          <p:nvPr/>
        </p:nvSpPr>
        <p:spPr>
          <a:xfrm>
            <a:off x="3008906" y="1166375"/>
            <a:ext cx="1541630" cy="2341119"/>
          </a:xfrm>
          <a:prstGeom prst="rect">
            <a:avLst/>
          </a:prstGeom>
          <a:blipFill>
            <a:blip r:embed="rId2" cstate="print"/>
            <a:stretch>
              <a:fillRect/>
            </a:stretch>
          </a:blipFill>
        </p:spPr>
        <p:txBody>
          <a:bodyPr wrap="square" lIns="0" tIns="0" rIns="0" bIns="0" rtlCol="0"/>
          <a:lstStyle/>
          <a:p>
            <a:endParaRPr sz="1013"/>
          </a:p>
        </p:txBody>
      </p:sp>
      <p:sp>
        <p:nvSpPr>
          <p:cNvPr id="15" name="object 6">
            <a:extLst>
              <a:ext uri="{FF2B5EF4-FFF2-40B4-BE49-F238E27FC236}">
                <a16:creationId xmlns:a16="http://schemas.microsoft.com/office/drawing/2014/main" id="{ED5481BF-CC46-41DB-A71A-B887D11C69CA}"/>
              </a:ext>
            </a:extLst>
          </p:cNvPr>
          <p:cNvSpPr/>
          <p:nvPr/>
        </p:nvSpPr>
        <p:spPr>
          <a:xfrm>
            <a:off x="-103" y="9579202"/>
            <a:ext cx="7559675" cy="0"/>
          </a:xfrm>
          <a:custGeom>
            <a:avLst/>
            <a:gdLst/>
            <a:ahLst/>
            <a:cxnLst/>
            <a:rect l="l" t="t" r="r" b="b"/>
            <a:pathLst>
              <a:path w="9144000">
                <a:moveTo>
                  <a:pt x="0" y="0"/>
                </a:moveTo>
                <a:lnTo>
                  <a:pt x="9143963" y="0"/>
                </a:lnTo>
              </a:path>
            </a:pathLst>
          </a:custGeom>
          <a:ln w="8999">
            <a:solidFill>
              <a:srgbClr val="EEE9E4"/>
            </a:solidFill>
          </a:ln>
        </p:spPr>
        <p:txBody>
          <a:bodyPr wrap="square" lIns="0" tIns="0" rIns="0" bIns="0" rtlCol="0"/>
          <a:lstStyle/>
          <a:p>
            <a:endParaRPr sz="1013"/>
          </a:p>
        </p:txBody>
      </p:sp>
      <p:sp>
        <p:nvSpPr>
          <p:cNvPr id="16" name="object 7">
            <a:extLst>
              <a:ext uri="{FF2B5EF4-FFF2-40B4-BE49-F238E27FC236}">
                <a16:creationId xmlns:a16="http://schemas.microsoft.com/office/drawing/2014/main" id="{CB3DE1E2-E517-40EB-B414-43BC6325C2C4}"/>
              </a:ext>
            </a:extLst>
          </p:cNvPr>
          <p:cNvSpPr/>
          <p:nvPr/>
        </p:nvSpPr>
        <p:spPr>
          <a:xfrm>
            <a:off x="2711758" y="9814604"/>
            <a:ext cx="2135926" cy="624754"/>
          </a:xfrm>
          <a:prstGeom prst="rect">
            <a:avLst/>
          </a:prstGeom>
          <a:blipFill>
            <a:blip r:embed="rId3" cstate="print"/>
            <a:stretch>
              <a:fillRect/>
            </a:stretch>
          </a:blipFill>
        </p:spPr>
        <p:txBody>
          <a:bodyPr wrap="square" lIns="0" tIns="0" rIns="0" bIns="0" rtlCol="0"/>
          <a:lstStyle/>
          <a:p>
            <a:endParaRPr sz="1013"/>
          </a:p>
        </p:txBody>
      </p:sp>
      <p:sp>
        <p:nvSpPr>
          <p:cNvPr id="3" name="Text Placeholder 2">
            <a:extLst>
              <a:ext uri="{FF2B5EF4-FFF2-40B4-BE49-F238E27FC236}">
                <a16:creationId xmlns:a16="http://schemas.microsoft.com/office/drawing/2014/main" id="{8447E3BF-97EE-48AF-AF0A-1A75F74616A9}"/>
              </a:ext>
            </a:extLst>
          </p:cNvPr>
          <p:cNvSpPr>
            <a:spLocks noGrp="1"/>
          </p:cNvSpPr>
          <p:nvPr>
            <p:ph type="body" sz="quarter" idx="10" hasCustomPrompt="1"/>
          </p:nvPr>
        </p:nvSpPr>
        <p:spPr>
          <a:xfrm>
            <a:off x="0" y="4699642"/>
            <a:ext cx="7559675" cy="2131078"/>
          </a:xfrm>
          <a:prstGeom prst="rect">
            <a:avLst/>
          </a:prstGeom>
        </p:spPr>
        <p:txBody>
          <a:bodyPr/>
          <a:lstStyle>
            <a:lvl1pPr algn="ctr">
              <a:defRPr sz="788">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INSERT CONTACT DETAILS &amp; ADDRESS</a:t>
            </a:r>
            <a:endParaRPr lang="en-GB" dirty="0"/>
          </a:p>
        </p:txBody>
      </p:sp>
    </p:spTree>
    <p:extLst>
      <p:ext uri="{BB962C8B-B14F-4D97-AF65-F5344CB8AC3E}">
        <p14:creationId xmlns:p14="http://schemas.microsoft.com/office/powerpoint/2010/main" val="2220959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ark Footer" type="tx">
  <p:cSld name="Dark Footer (Blank)">
    <p:spTree>
      <p:nvGrpSpPr>
        <p:cNvPr id="1" name="Shape 12"/>
        <p:cNvGrpSpPr/>
        <p:nvPr/>
      </p:nvGrpSpPr>
      <p:grpSpPr>
        <a:xfrm>
          <a:off x="0" y="0"/>
          <a:ext cx="0" cy="0"/>
          <a:chOff x="0" y="0"/>
          <a:chExt cx="0" cy="0"/>
        </a:xfrm>
      </p:grpSpPr>
      <p:sp>
        <p:nvSpPr>
          <p:cNvPr id="13" name="Google Shape;13;p3"/>
          <p:cNvSpPr/>
          <p:nvPr/>
        </p:nvSpPr>
        <p:spPr>
          <a:xfrm>
            <a:off x="-103" y="9855200"/>
            <a:ext cx="7559675" cy="584200"/>
          </a:xfrm>
          <a:prstGeom prst="rect">
            <a:avLst/>
          </a:prstGeom>
          <a:solidFill>
            <a:srgbClr val="00214C"/>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pic>
        <p:nvPicPr>
          <p:cNvPr id="14" name="Google Shape;14;p3"/>
          <p:cNvPicPr preferRelativeResize="0"/>
          <p:nvPr/>
        </p:nvPicPr>
        <p:blipFill rotWithShape="1">
          <a:blip r:embed="rId2">
            <a:alphaModFix/>
          </a:blip>
          <a:srcRect t="-1093" b="85609"/>
          <a:stretch/>
        </p:blipFill>
        <p:spPr>
          <a:xfrm>
            <a:off x="2711766" y="9988547"/>
            <a:ext cx="2135935" cy="317505"/>
          </a:xfrm>
          <a:prstGeom prst="rect">
            <a:avLst/>
          </a:prstGeom>
          <a:noFill/>
          <a:ln>
            <a:noFill/>
          </a:ln>
        </p:spPr>
      </p:pic>
    </p:spTree>
    <p:extLst>
      <p:ext uri="{BB962C8B-B14F-4D97-AF65-F5344CB8AC3E}">
        <p14:creationId xmlns:p14="http://schemas.microsoft.com/office/powerpoint/2010/main" val="2587209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ark Cover" type="title">
  <p:cSld name="Dark Cover">
    <p:bg>
      <p:bgPr>
        <a:solidFill>
          <a:srgbClr val="00214C"/>
        </a:solidFill>
        <a:effectLst/>
      </p:bgPr>
    </p:bg>
    <p:spTree>
      <p:nvGrpSpPr>
        <p:cNvPr id="1" name="Shape 7"/>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2771374" y="997212"/>
            <a:ext cx="2016719" cy="3062559"/>
          </a:xfrm>
          <a:prstGeom prst="rect">
            <a:avLst/>
          </a:prstGeom>
          <a:noFill/>
          <a:ln>
            <a:noFill/>
          </a:ln>
        </p:spPr>
      </p:pic>
      <p:sp>
        <p:nvSpPr>
          <p:cNvPr id="10" name="Google Shape;10;p2"/>
          <p:cNvSpPr/>
          <p:nvPr/>
        </p:nvSpPr>
        <p:spPr>
          <a:xfrm>
            <a:off x="-103" y="9570110"/>
            <a:ext cx="7559675" cy="18267"/>
          </a:xfrm>
          <a:prstGeom prst="rect">
            <a:avLst/>
          </a:prstGeom>
          <a:solidFill>
            <a:srgbClr val="EFE9E5"/>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pic>
        <p:nvPicPr>
          <p:cNvPr id="11" name="Google Shape;11;p2"/>
          <p:cNvPicPr preferRelativeResize="0"/>
          <p:nvPr/>
        </p:nvPicPr>
        <p:blipFill rotWithShape="1">
          <a:blip r:embed="rId3">
            <a:alphaModFix/>
          </a:blip>
          <a:srcRect t="-1093" b="85609"/>
          <a:stretch/>
        </p:blipFill>
        <p:spPr>
          <a:xfrm>
            <a:off x="2711770" y="9767187"/>
            <a:ext cx="2135935" cy="672218"/>
          </a:xfrm>
          <a:prstGeom prst="rect">
            <a:avLst/>
          </a:prstGeom>
          <a:noFill/>
          <a:ln>
            <a:noFill/>
          </a:ln>
        </p:spPr>
      </p:pic>
    </p:spTree>
    <p:extLst>
      <p:ext uri="{BB962C8B-B14F-4D97-AF65-F5344CB8AC3E}">
        <p14:creationId xmlns:p14="http://schemas.microsoft.com/office/powerpoint/2010/main" val="353707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4" name="Google Shape;30;p6">
            <a:extLst>
              <a:ext uri="{FF2B5EF4-FFF2-40B4-BE49-F238E27FC236}">
                <a16:creationId xmlns:a16="http://schemas.microsoft.com/office/drawing/2014/main" id="{5401D4D9-C4D4-4CFB-8C2C-B3A0319DFEC1}"/>
              </a:ext>
            </a:extLst>
          </p:cNvPr>
          <p:cNvSpPr/>
          <p:nvPr/>
        </p:nvSpPr>
        <p:spPr>
          <a:xfrm>
            <a:off x="343364" y="842705"/>
            <a:ext cx="643367" cy="37142"/>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45" name="Google Shape;31;p6">
            <a:extLst>
              <a:ext uri="{FF2B5EF4-FFF2-40B4-BE49-F238E27FC236}">
                <a16:creationId xmlns:a16="http://schemas.microsoft.com/office/drawing/2014/main" id="{B6AB7370-65F6-4CB3-B41B-4C815C6463C3}"/>
              </a:ext>
            </a:extLst>
          </p:cNvPr>
          <p:cNvSpPr/>
          <p:nvPr/>
        </p:nvSpPr>
        <p:spPr>
          <a:xfrm>
            <a:off x="343364" y="1802210"/>
            <a:ext cx="643367" cy="37142"/>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48" name="Google Shape;13;p3">
            <a:extLst>
              <a:ext uri="{FF2B5EF4-FFF2-40B4-BE49-F238E27FC236}">
                <a16:creationId xmlns:a16="http://schemas.microsoft.com/office/drawing/2014/main" id="{E81B7CB1-1DA8-4C62-B08F-B8C00C0D9CE5}"/>
              </a:ext>
            </a:extLst>
          </p:cNvPr>
          <p:cNvSpPr/>
          <p:nvPr/>
        </p:nvSpPr>
        <p:spPr>
          <a:xfrm>
            <a:off x="-103" y="9588173"/>
            <a:ext cx="7559675" cy="851227"/>
          </a:xfrm>
          <a:prstGeom prst="rect">
            <a:avLst/>
          </a:prstGeom>
          <a:solidFill>
            <a:srgbClr val="00214C"/>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pic>
        <p:nvPicPr>
          <p:cNvPr id="49" name="Google Shape;14;p3">
            <a:extLst>
              <a:ext uri="{FF2B5EF4-FFF2-40B4-BE49-F238E27FC236}">
                <a16:creationId xmlns:a16="http://schemas.microsoft.com/office/drawing/2014/main" id="{28EF9470-8FD6-414E-8A2F-70B7810F3682}"/>
              </a:ext>
            </a:extLst>
          </p:cNvPr>
          <p:cNvPicPr preferRelativeResize="0"/>
          <p:nvPr/>
        </p:nvPicPr>
        <p:blipFill rotWithShape="1">
          <a:blip r:embed="rId2">
            <a:alphaModFix/>
          </a:blip>
          <a:srcRect t="-1093" b="85609"/>
          <a:stretch/>
        </p:blipFill>
        <p:spPr>
          <a:xfrm>
            <a:off x="2711770" y="9767187"/>
            <a:ext cx="2135935" cy="672218"/>
          </a:xfrm>
          <a:prstGeom prst="rect">
            <a:avLst/>
          </a:prstGeom>
          <a:noFill/>
          <a:ln>
            <a:noFill/>
          </a:ln>
        </p:spPr>
      </p:pic>
      <p:sp>
        <p:nvSpPr>
          <p:cNvPr id="3" name="Text Placeholder 2">
            <a:extLst>
              <a:ext uri="{FF2B5EF4-FFF2-40B4-BE49-F238E27FC236}">
                <a16:creationId xmlns:a16="http://schemas.microsoft.com/office/drawing/2014/main" id="{78F11FD7-8446-4F97-A327-ECEB0C259B9E}"/>
              </a:ext>
            </a:extLst>
          </p:cNvPr>
          <p:cNvSpPr>
            <a:spLocks noGrp="1"/>
          </p:cNvSpPr>
          <p:nvPr>
            <p:ph type="body" sz="quarter" idx="10" hasCustomPrompt="1"/>
          </p:nvPr>
        </p:nvSpPr>
        <p:spPr>
          <a:xfrm>
            <a:off x="343364" y="1946110"/>
            <a:ext cx="6872451" cy="1031560"/>
          </a:xfrm>
          <a:prstGeom prst="rect">
            <a:avLst/>
          </a:prstGeom>
        </p:spPr>
        <p:txBody>
          <a:bodyPr/>
          <a:lstStyle>
            <a:lvl1pPr>
              <a:defRPr sz="900"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sz="900"/>
            </a:lvl2pPr>
            <a:lvl3pPr>
              <a:defRPr sz="900"/>
            </a:lvl3pPr>
            <a:lvl4pPr>
              <a:defRPr sz="900"/>
            </a:lvl4pPr>
            <a:lvl5pPr>
              <a:defRPr sz="900"/>
            </a:lvl5pPr>
          </a:lstStyle>
          <a:p>
            <a:pPr lvl="0"/>
            <a:r>
              <a:rPr lang="en-US" dirty="0"/>
              <a:t>CLICK TO ENTER SUBTITLE</a:t>
            </a:r>
          </a:p>
        </p:txBody>
      </p:sp>
      <p:sp>
        <p:nvSpPr>
          <p:cNvPr id="12" name="Text Placeholder 2">
            <a:extLst>
              <a:ext uri="{FF2B5EF4-FFF2-40B4-BE49-F238E27FC236}">
                <a16:creationId xmlns:a16="http://schemas.microsoft.com/office/drawing/2014/main" id="{48D5900D-6D2B-4B55-8C65-F85E372568C4}"/>
              </a:ext>
            </a:extLst>
          </p:cNvPr>
          <p:cNvSpPr>
            <a:spLocks noGrp="1"/>
          </p:cNvSpPr>
          <p:nvPr>
            <p:ph type="body" sz="quarter" idx="11" hasCustomPrompt="1"/>
          </p:nvPr>
        </p:nvSpPr>
        <p:spPr>
          <a:xfrm>
            <a:off x="343364" y="3156684"/>
            <a:ext cx="3299981" cy="5929462"/>
          </a:xfrm>
          <a:prstGeom prst="rect">
            <a:avLst/>
          </a:prstGeom>
        </p:spPr>
        <p:txBody>
          <a:bodyPr/>
          <a:lstStyle>
            <a:lvl1pPr>
              <a:defRPr sz="788" b="0">
                <a:solidFill>
                  <a:schemeClr val="tx2"/>
                </a:solidFill>
                <a:latin typeface="+mn-lt"/>
                <a:ea typeface="Open Sans Light" panose="020B0306030504020204" pitchFamily="34" charset="0"/>
                <a:cs typeface="Open Sans Light" panose="020B0306030504020204" pitchFamily="34" charset="0"/>
              </a:defRPr>
            </a:lvl1pPr>
            <a:lvl2pPr>
              <a:defRPr sz="900"/>
            </a:lvl2pPr>
            <a:lvl3pPr>
              <a:defRPr sz="900"/>
            </a:lvl3pPr>
            <a:lvl4pPr>
              <a:defRPr sz="900"/>
            </a:lvl4pPr>
            <a:lvl5pPr>
              <a:defRPr sz="900"/>
            </a:lvl5pPr>
          </a:lstStyle>
          <a:p>
            <a:pPr lvl="0"/>
            <a:r>
              <a:rPr lang="en-US" dirty="0"/>
              <a:t>Enter text body</a:t>
            </a:r>
            <a:endParaRPr lang="en-GB" dirty="0"/>
          </a:p>
        </p:txBody>
      </p:sp>
      <p:sp>
        <p:nvSpPr>
          <p:cNvPr id="14" name="Text Placeholder 2">
            <a:extLst>
              <a:ext uri="{FF2B5EF4-FFF2-40B4-BE49-F238E27FC236}">
                <a16:creationId xmlns:a16="http://schemas.microsoft.com/office/drawing/2014/main" id="{4DF593E8-63CC-40A1-943C-6DF1DE5875B1}"/>
              </a:ext>
            </a:extLst>
          </p:cNvPr>
          <p:cNvSpPr>
            <a:spLocks noGrp="1"/>
          </p:cNvSpPr>
          <p:nvPr>
            <p:ph type="body" sz="quarter" idx="12" hasCustomPrompt="1"/>
          </p:nvPr>
        </p:nvSpPr>
        <p:spPr>
          <a:xfrm>
            <a:off x="3779588" y="3156684"/>
            <a:ext cx="3436227" cy="5929462"/>
          </a:xfrm>
          <a:prstGeom prst="rect">
            <a:avLst/>
          </a:prstGeom>
        </p:spPr>
        <p:txBody>
          <a:bodyPr/>
          <a:lstStyle>
            <a:lvl1pPr>
              <a:defRPr sz="788" b="0">
                <a:solidFill>
                  <a:schemeClr val="tx2"/>
                </a:solidFill>
                <a:latin typeface="+mn-lt"/>
                <a:ea typeface="Open Sans Light" panose="020B0306030504020204" pitchFamily="34" charset="0"/>
                <a:cs typeface="Open Sans Light" panose="020B0306030504020204" pitchFamily="34" charset="0"/>
              </a:defRPr>
            </a:lvl1pPr>
            <a:lvl2pPr>
              <a:defRPr sz="900"/>
            </a:lvl2pPr>
            <a:lvl3pPr>
              <a:defRPr sz="900"/>
            </a:lvl3pPr>
            <a:lvl4pPr>
              <a:defRPr sz="900"/>
            </a:lvl4pPr>
            <a:lvl5pPr>
              <a:defRPr sz="900"/>
            </a:lvl5pPr>
          </a:lstStyle>
          <a:p>
            <a:pPr lvl="0"/>
            <a:r>
              <a:rPr lang="en-US" dirty="0"/>
              <a:t>Enter text body</a:t>
            </a:r>
            <a:endParaRPr lang="en-GB" dirty="0"/>
          </a:p>
        </p:txBody>
      </p:sp>
      <p:sp>
        <p:nvSpPr>
          <p:cNvPr id="15" name="Text Placeholder 6">
            <a:extLst>
              <a:ext uri="{FF2B5EF4-FFF2-40B4-BE49-F238E27FC236}">
                <a16:creationId xmlns:a16="http://schemas.microsoft.com/office/drawing/2014/main" id="{AECD6458-17C9-46BB-B436-31C20A0CE267}"/>
              </a:ext>
            </a:extLst>
          </p:cNvPr>
          <p:cNvSpPr>
            <a:spLocks noGrp="1"/>
          </p:cNvSpPr>
          <p:nvPr>
            <p:ph type="body" sz="quarter" idx="13" hasCustomPrompt="1"/>
          </p:nvPr>
        </p:nvSpPr>
        <p:spPr>
          <a:xfrm>
            <a:off x="240179" y="879845"/>
            <a:ext cx="3361168" cy="921501"/>
          </a:xfrm>
          <a:prstGeom prst="rect">
            <a:avLst/>
          </a:prstGeom>
        </p:spPr>
        <p:txBody>
          <a:bodyPr/>
          <a:lstStyle>
            <a:lvl1pPr>
              <a:defRPr sz="1350">
                <a:solidFill>
                  <a:schemeClr val="tx2"/>
                </a:solidFill>
                <a:latin typeface="+mj-lt"/>
              </a:defRPr>
            </a:lvl1pPr>
          </a:lstStyle>
          <a:p>
            <a:pPr lvl="0"/>
            <a:r>
              <a:rPr lang="en-GB" dirty="0"/>
              <a:t>CLICK TO ENTER TITLE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contrast">
    <p:spTree>
      <p:nvGrpSpPr>
        <p:cNvPr id="1" name=""/>
        <p:cNvGrpSpPr/>
        <p:nvPr/>
      </p:nvGrpSpPr>
      <p:grpSpPr>
        <a:xfrm>
          <a:off x="0" y="0"/>
          <a:ext cx="0" cy="0"/>
          <a:chOff x="0" y="0"/>
          <a:chExt cx="0" cy="0"/>
        </a:xfrm>
      </p:grpSpPr>
      <p:sp>
        <p:nvSpPr>
          <p:cNvPr id="3" name="Holder 3"/>
          <p:cNvSpPr>
            <a:spLocks noGrp="1"/>
          </p:cNvSpPr>
          <p:nvPr>
            <p:ph type="ftr" sz="quarter" idx="5"/>
          </p:nvPr>
        </p:nvSpPr>
        <p:spPr>
          <a:xfrm>
            <a:off x="2570290" y="9708645"/>
            <a:ext cx="2419096" cy="52197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377986" y="9708645"/>
            <a:ext cx="1738725" cy="52197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5" name="Holder 5"/>
          <p:cNvSpPr>
            <a:spLocks noGrp="1"/>
          </p:cNvSpPr>
          <p:nvPr>
            <p:ph type="sldNum" sz="quarter" idx="7"/>
          </p:nvPr>
        </p:nvSpPr>
        <p:spPr>
          <a:xfrm>
            <a:off x="5442968" y="9708645"/>
            <a:ext cx="1738725" cy="52197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4" name="Google Shape;13;p3">
            <a:extLst>
              <a:ext uri="{FF2B5EF4-FFF2-40B4-BE49-F238E27FC236}">
                <a16:creationId xmlns:a16="http://schemas.microsoft.com/office/drawing/2014/main" id="{217F0A0A-A908-4AC4-9D56-B5AF77394B76}"/>
              </a:ext>
            </a:extLst>
          </p:cNvPr>
          <p:cNvSpPr/>
          <p:nvPr/>
        </p:nvSpPr>
        <p:spPr>
          <a:xfrm>
            <a:off x="-103" y="9588173"/>
            <a:ext cx="7559675" cy="851227"/>
          </a:xfrm>
          <a:prstGeom prst="rect">
            <a:avLst/>
          </a:prstGeom>
          <a:solidFill>
            <a:srgbClr val="00214C"/>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pic>
        <p:nvPicPr>
          <p:cNvPr id="15" name="Google Shape;14;p3">
            <a:extLst>
              <a:ext uri="{FF2B5EF4-FFF2-40B4-BE49-F238E27FC236}">
                <a16:creationId xmlns:a16="http://schemas.microsoft.com/office/drawing/2014/main" id="{AEEB40DE-BED9-4BB8-8F6F-97B0BCA2B43E}"/>
              </a:ext>
            </a:extLst>
          </p:cNvPr>
          <p:cNvPicPr preferRelativeResize="0"/>
          <p:nvPr/>
        </p:nvPicPr>
        <p:blipFill rotWithShape="1">
          <a:blip r:embed="rId2">
            <a:alphaModFix/>
          </a:blip>
          <a:srcRect t="-1093" b="85609"/>
          <a:stretch/>
        </p:blipFill>
        <p:spPr>
          <a:xfrm>
            <a:off x="2711770" y="9767187"/>
            <a:ext cx="2135935" cy="672218"/>
          </a:xfrm>
          <a:prstGeom prst="rect">
            <a:avLst/>
          </a:prstGeom>
          <a:noFill/>
          <a:ln>
            <a:noFill/>
          </a:ln>
        </p:spPr>
      </p:pic>
      <p:sp>
        <p:nvSpPr>
          <p:cNvPr id="17" name="Google Shape;39;p7">
            <a:extLst>
              <a:ext uri="{FF2B5EF4-FFF2-40B4-BE49-F238E27FC236}">
                <a16:creationId xmlns:a16="http://schemas.microsoft.com/office/drawing/2014/main" id="{7F39A7A7-A166-431A-9673-3624441F520F}"/>
              </a:ext>
            </a:extLst>
          </p:cNvPr>
          <p:cNvSpPr/>
          <p:nvPr/>
        </p:nvSpPr>
        <p:spPr>
          <a:xfrm>
            <a:off x="343364" y="842705"/>
            <a:ext cx="643367" cy="37142"/>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18" name="Google Shape;40;p7">
            <a:extLst>
              <a:ext uri="{FF2B5EF4-FFF2-40B4-BE49-F238E27FC236}">
                <a16:creationId xmlns:a16="http://schemas.microsoft.com/office/drawing/2014/main" id="{C6C7C3EA-FB76-4088-8123-1DDCA83DDA3B}"/>
              </a:ext>
            </a:extLst>
          </p:cNvPr>
          <p:cNvSpPr/>
          <p:nvPr/>
        </p:nvSpPr>
        <p:spPr>
          <a:xfrm>
            <a:off x="343364" y="1802210"/>
            <a:ext cx="643367" cy="37142"/>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20" name="Google Shape;42;p7">
            <a:extLst>
              <a:ext uri="{FF2B5EF4-FFF2-40B4-BE49-F238E27FC236}">
                <a16:creationId xmlns:a16="http://schemas.microsoft.com/office/drawing/2014/main" id="{20E13900-59DA-404E-AE9B-A605EC0F590C}"/>
              </a:ext>
            </a:extLst>
          </p:cNvPr>
          <p:cNvSpPr/>
          <p:nvPr/>
        </p:nvSpPr>
        <p:spPr>
          <a:xfrm>
            <a:off x="3779840" y="0"/>
            <a:ext cx="3779589" cy="9584520"/>
          </a:xfrm>
          <a:prstGeom prst="rect">
            <a:avLst/>
          </a:prstGeom>
          <a:solidFill>
            <a:srgbClr val="EFE9E5"/>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sp>
        <p:nvSpPr>
          <p:cNvPr id="7" name="Text Placeholder 6">
            <a:extLst>
              <a:ext uri="{FF2B5EF4-FFF2-40B4-BE49-F238E27FC236}">
                <a16:creationId xmlns:a16="http://schemas.microsoft.com/office/drawing/2014/main" id="{AE1555E6-4626-47F9-A14C-C54169BCD54F}"/>
              </a:ext>
            </a:extLst>
          </p:cNvPr>
          <p:cNvSpPr>
            <a:spLocks noGrp="1"/>
          </p:cNvSpPr>
          <p:nvPr>
            <p:ph type="body" sz="quarter" idx="11" hasCustomPrompt="1"/>
          </p:nvPr>
        </p:nvSpPr>
        <p:spPr>
          <a:xfrm>
            <a:off x="248467" y="851438"/>
            <a:ext cx="3361168" cy="921501"/>
          </a:xfrm>
          <a:prstGeom prst="rect">
            <a:avLst/>
          </a:prstGeom>
        </p:spPr>
        <p:txBody>
          <a:bodyPr/>
          <a:lstStyle>
            <a:lvl1pPr>
              <a:defRPr sz="1350">
                <a:solidFill>
                  <a:schemeClr val="tx2"/>
                </a:solidFill>
                <a:latin typeface="+mj-lt"/>
              </a:defRPr>
            </a:lvl1pPr>
          </a:lstStyle>
          <a:p>
            <a:pPr lvl="0"/>
            <a:r>
              <a:rPr lang="en-GB" dirty="0"/>
              <a:t>CLICK TO ENTER TITLE</a:t>
            </a:r>
          </a:p>
        </p:txBody>
      </p:sp>
      <p:sp>
        <p:nvSpPr>
          <p:cNvPr id="9" name="Text Placeholder 8">
            <a:extLst>
              <a:ext uri="{FF2B5EF4-FFF2-40B4-BE49-F238E27FC236}">
                <a16:creationId xmlns:a16="http://schemas.microsoft.com/office/drawing/2014/main" id="{6F3E3699-BB7E-48A6-B484-F13F7607F7E7}"/>
              </a:ext>
            </a:extLst>
          </p:cNvPr>
          <p:cNvSpPr>
            <a:spLocks noGrp="1"/>
          </p:cNvSpPr>
          <p:nvPr>
            <p:ph type="body" sz="quarter" idx="12" hasCustomPrompt="1"/>
          </p:nvPr>
        </p:nvSpPr>
        <p:spPr>
          <a:xfrm>
            <a:off x="337862" y="1987831"/>
            <a:ext cx="3183497" cy="706258"/>
          </a:xfrm>
          <a:prstGeom prst="rect">
            <a:avLst/>
          </a:prstGeom>
        </p:spPr>
        <p:txBody>
          <a:bodyPr/>
          <a:lstStyle>
            <a:lvl1pPr>
              <a:defRPr sz="900"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CLICK TO ENTER SUBTITLE</a:t>
            </a:r>
            <a:endParaRPr lang="en-GB" dirty="0"/>
          </a:p>
        </p:txBody>
      </p:sp>
      <p:sp>
        <p:nvSpPr>
          <p:cNvPr id="11" name="Text Placeholder 10">
            <a:extLst>
              <a:ext uri="{FF2B5EF4-FFF2-40B4-BE49-F238E27FC236}">
                <a16:creationId xmlns:a16="http://schemas.microsoft.com/office/drawing/2014/main" id="{05300A55-C76E-4DE4-B30C-54FF79FEEB53}"/>
              </a:ext>
            </a:extLst>
          </p:cNvPr>
          <p:cNvSpPr>
            <a:spLocks noGrp="1"/>
          </p:cNvSpPr>
          <p:nvPr>
            <p:ph type="body" sz="quarter" idx="13" hasCustomPrompt="1"/>
          </p:nvPr>
        </p:nvSpPr>
        <p:spPr>
          <a:xfrm>
            <a:off x="337302" y="2908983"/>
            <a:ext cx="3183498" cy="6140019"/>
          </a:xfrm>
          <a:prstGeom prst="rect">
            <a:avLst/>
          </a:prstGeom>
        </p:spPr>
        <p:txBody>
          <a:bodyPr/>
          <a:lstStyle>
            <a:lvl1pPr>
              <a:defRPr sz="788">
                <a:solidFill>
                  <a:schemeClr val="tx2"/>
                </a:solidFill>
              </a:defRPr>
            </a:lvl1pPr>
          </a:lstStyle>
          <a:p>
            <a:pPr lvl="0"/>
            <a:r>
              <a:rPr lang="en-GB" dirty="0"/>
              <a:t>Enter text body</a:t>
            </a:r>
          </a:p>
        </p:txBody>
      </p:sp>
      <p:sp>
        <p:nvSpPr>
          <p:cNvPr id="23" name="Text Placeholder 10">
            <a:extLst>
              <a:ext uri="{FF2B5EF4-FFF2-40B4-BE49-F238E27FC236}">
                <a16:creationId xmlns:a16="http://schemas.microsoft.com/office/drawing/2014/main" id="{37F195DF-C810-480E-AA7B-BA3EC649D968}"/>
              </a:ext>
            </a:extLst>
          </p:cNvPr>
          <p:cNvSpPr>
            <a:spLocks noGrp="1"/>
          </p:cNvSpPr>
          <p:nvPr>
            <p:ph type="body" sz="quarter" idx="14" hasCustomPrompt="1"/>
          </p:nvPr>
        </p:nvSpPr>
        <p:spPr>
          <a:xfrm>
            <a:off x="4037079" y="2000559"/>
            <a:ext cx="3224305" cy="7077280"/>
          </a:xfrm>
          <a:prstGeom prst="rect">
            <a:avLst/>
          </a:prstGeom>
        </p:spPr>
        <p:txBody>
          <a:bodyPr/>
          <a:lstStyle>
            <a:lvl1pPr marL="160736" indent="-160736">
              <a:buFont typeface="Arial" panose="020B0604020202020204" pitchFamily="34" charset="0"/>
              <a:buChar char="•"/>
              <a:defRPr sz="788">
                <a:solidFill>
                  <a:schemeClr val="tx2"/>
                </a:solidFill>
              </a:defRPr>
            </a:lvl1pPr>
          </a:lstStyle>
          <a:p>
            <a:pPr lvl="0"/>
            <a:r>
              <a:rPr lang="en-GB" dirty="0"/>
              <a:t>Enter text body</a:t>
            </a:r>
          </a:p>
          <a:p>
            <a:pPr lvl="0"/>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sp>
        <p:nvSpPr>
          <p:cNvPr id="11" name="Holder 2">
            <a:extLst>
              <a:ext uri="{FF2B5EF4-FFF2-40B4-BE49-F238E27FC236}">
                <a16:creationId xmlns:a16="http://schemas.microsoft.com/office/drawing/2014/main" id="{235FBB9E-2CE9-4E66-BE6F-C79FEAD5F218}"/>
              </a:ext>
            </a:extLst>
          </p:cNvPr>
          <p:cNvSpPr>
            <a:spLocks noGrp="1"/>
          </p:cNvSpPr>
          <p:nvPr>
            <p:ph type="ftr" sz="quarter" idx="5"/>
          </p:nvPr>
        </p:nvSpPr>
        <p:spPr>
          <a:xfrm>
            <a:off x="2570290" y="9708645"/>
            <a:ext cx="2419096" cy="521970"/>
          </a:xfrm>
          <a:prstGeom prst="rect">
            <a:avLst/>
          </a:prstGeom>
        </p:spPr>
        <p:txBody>
          <a:bodyPr lIns="0" tIns="0" rIns="0" bIns="0"/>
          <a:lstStyle>
            <a:lvl1pPr algn="ctr">
              <a:defRPr>
                <a:solidFill>
                  <a:schemeClr val="tx1">
                    <a:tint val="75000"/>
                  </a:schemeClr>
                </a:solidFill>
              </a:defRPr>
            </a:lvl1pPr>
          </a:lstStyle>
          <a:p>
            <a:endParaRPr/>
          </a:p>
        </p:txBody>
      </p:sp>
      <p:sp>
        <p:nvSpPr>
          <p:cNvPr id="12" name="Holder 3">
            <a:extLst>
              <a:ext uri="{FF2B5EF4-FFF2-40B4-BE49-F238E27FC236}">
                <a16:creationId xmlns:a16="http://schemas.microsoft.com/office/drawing/2014/main" id="{E433304C-4624-4FD6-B27C-35DB87DAFD70}"/>
              </a:ext>
            </a:extLst>
          </p:cNvPr>
          <p:cNvSpPr>
            <a:spLocks noGrp="1"/>
          </p:cNvSpPr>
          <p:nvPr>
            <p:ph type="dt" sz="half" idx="6"/>
          </p:nvPr>
        </p:nvSpPr>
        <p:spPr>
          <a:xfrm>
            <a:off x="377986" y="9708645"/>
            <a:ext cx="1738725" cy="52197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13" name="Holder 4">
            <a:extLst>
              <a:ext uri="{FF2B5EF4-FFF2-40B4-BE49-F238E27FC236}">
                <a16:creationId xmlns:a16="http://schemas.microsoft.com/office/drawing/2014/main" id="{F6DDFFC3-E977-42C3-ADBA-9F74121A7C39}"/>
              </a:ext>
            </a:extLst>
          </p:cNvPr>
          <p:cNvSpPr>
            <a:spLocks noGrp="1"/>
          </p:cNvSpPr>
          <p:nvPr>
            <p:ph type="sldNum" sz="quarter" idx="7"/>
          </p:nvPr>
        </p:nvSpPr>
        <p:spPr>
          <a:xfrm>
            <a:off x="5442968" y="9708645"/>
            <a:ext cx="1738725" cy="52197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4" name="Google Shape;13;p3">
            <a:extLst>
              <a:ext uri="{FF2B5EF4-FFF2-40B4-BE49-F238E27FC236}">
                <a16:creationId xmlns:a16="http://schemas.microsoft.com/office/drawing/2014/main" id="{B089131D-A45E-40A2-97DB-580FC0C7A7DC}"/>
              </a:ext>
            </a:extLst>
          </p:cNvPr>
          <p:cNvSpPr/>
          <p:nvPr/>
        </p:nvSpPr>
        <p:spPr>
          <a:xfrm>
            <a:off x="-103" y="9588173"/>
            <a:ext cx="7559675" cy="851227"/>
          </a:xfrm>
          <a:prstGeom prst="rect">
            <a:avLst/>
          </a:prstGeom>
          <a:solidFill>
            <a:srgbClr val="00214C"/>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pic>
        <p:nvPicPr>
          <p:cNvPr id="15" name="Google Shape;14;p3">
            <a:extLst>
              <a:ext uri="{FF2B5EF4-FFF2-40B4-BE49-F238E27FC236}">
                <a16:creationId xmlns:a16="http://schemas.microsoft.com/office/drawing/2014/main" id="{2F47057E-5F01-47B1-A31C-FEC54B0410FF}"/>
              </a:ext>
            </a:extLst>
          </p:cNvPr>
          <p:cNvPicPr preferRelativeResize="0"/>
          <p:nvPr/>
        </p:nvPicPr>
        <p:blipFill rotWithShape="1">
          <a:blip r:embed="rId2">
            <a:alphaModFix/>
          </a:blip>
          <a:srcRect t="-1093" b="85609"/>
          <a:stretch/>
        </p:blipFill>
        <p:spPr>
          <a:xfrm>
            <a:off x="2711770" y="9767187"/>
            <a:ext cx="2135935" cy="672218"/>
          </a:xfrm>
          <a:prstGeom prst="rect">
            <a:avLst/>
          </a:prstGeom>
          <a:noFill/>
          <a:ln>
            <a:noFill/>
          </a:ln>
        </p:spPr>
      </p:pic>
      <p:sp>
        <p:nvSpPr>
          <p:cNvPr id="17" name="Picture Placeholder 16">
            <a:extLst>
              <a:ext uri="{FF2B5EF4-FFF2-40B4-BE49-F238E27FC236}">
                <a16:creationId xmlns:a16="http://schemas.microsoft.com/office/drawing/2014/main" id="{0D6EBB15-42DC-4CF1-B1C0-B61DCB2994FB}"/>
              </a:ext>
            </a:extLst>
          </p:cNvPr>
          <p:cNvSpPr>
            <a:spLocks noGrp="1"/>
          </p:cNvSpPr>
          <p:nvPr>
            <p:ph type="pic" sz="quarter" idx="10"/>
          </p:nvPr>
        </p:nvSpPr>
        <p:spPr>
          <a:xfrm>
            <a:off x="4590928" y="1043944"/>
            <a:ext cx="2590763" cy="7884326"/>
          </a:xfrm>
          <a:prstGeom prst="rect">
            <a:avLst/>
          </a:prstGeom>
        </p:spPr>
        <p:txBody>
          <a:bodyPr/>
          <a:lstStyle/>
          <a:p>
            <a:r>
              <a:rPr lang="en-US"/>
              <a:t>Click icon to add picture</a:t>
            </a:r>
            <a:endParaRPr lang="en-GB"/>
          </a:p>
        </p:txBody>
      </p:sp>
      <p:sp>
        <p:nvSpPr>
          <p:cNvPr id="4" name="Text Placeholder 3">
            <a:extLst>
              <a:ext uri="{FF2B5EF4-FFF2-40B4-BE49-F238E27FC236}">
                <a16:creationId xmlns:a16="http://schemas.microsoft.com/office/drawing/2014/main" id="{D613817F-586C-4504-8364-8F6245D32AA5}"/>
              </a:ext>
            </a:extLst>
          </p:cNvPr>
          <p:cNvSpPr>
            <a:spLocks noGrp="1"/>
          </p:cNvSpPr>
          <p:nvPr>
            <p:ph type="body" sz="quarter" idx="12" hasCustomPrompt="1"/>
          </p:nvPr>
        </p:nvSpPr>
        <p:spPr>
          <a:xfrm>
            <a:off x="349110" y="496193"/>
            <a:ext cx="4128948" cy="802288"/>
          </a:xfrm>
          <a:prstGeom prst="rect">
            <a:avLst/>
          </a:prstGeom>
        </p:spPr>
        <p:txBody>
          <a:bodyPr/>
          <a:lstStyle>
            <a:lvl1pPr>
              <a:defRPr sz="1013">
                <a:solidFill>
                  <a:schemeClr val="tx2"/>
                </a:solidFill>
                <a:latin typeface="+mj-lt"/>
              </a:defRPr>
            </a:lvl1pPr>
          </a:lstStyle>
          <a:p>
            <a:pPr lvl="0"/>
            <a:r>
              <a:rPr lang="en-US" dirty="0"/>
              <a:t>SUB HEADLINE</a:t>
            </a:r>
            <a:endParaRPr lang="en-GB" dirty="0"/>
          </a:p>
        </p:txBody>
      </p:sp>
      <p:sp>
        <p:nvSpPr>
          <p:cNvPr id="6" name="Text Placeholder 5">
            <a:extLst>
              <a:ext uri="{FF2B5EF4-FFF2-40B4-BE49-F238E27FC236}">
                <a16:creationId xmlns:a16="http://schemas.microsoft.com/office/drawing/2014/main" id="{DB9DCCF0-61A5-4B4A-8D66-10922C51D190}"/>
              </a:ext>
            </a:extLst>
          </p:cNvPr>
          <p:cNvSpPr>
            <a:spLocks noGrp="1"/>
          </p:cNvSpPr>
          <p:nvPr>
            <p:ph type="body" sz="quarter" idx="13" hasCustomPrompt="1"/>
          </p:nvPr>
        </p:nvSpPr>
        <p:spPr>
          <a:xfrm>
            <a:off x="349110" y="1507917"/>
            <a:ext cx="4128948" cy="7420353"/>
          </a:xfrm>
          <a:prstGeom prst="rect">
            <a:avLst/>
          </a:prstGeom>
        </p:spPr>
        <p:txBody>
          <a:bodyPr/>
          <a:lstStyle>
            <a:lvl1pPr>
              <a:defRPr sz="788">
                <a:solidFill>
                  <a:schemeClr val="tx2"/>
                </a:solidFill>
                <a:latin typeface="+mn-lt"/>
              </a:defRPr>
            </a:lvl1pPr>
            <a:lvl2pPr>
              <a:defRPr sz="788">
                <a:solidFill>
                  <a:schemeClr val="tx2"/>
                </a:solidFill>
                <a:latin typeface="+mn-lt"/>
              </a:defRPr>
            </a:lvl2pPr>
            <a:lvl3pPr>
              <a:defRPr sz="788">
                <a:solidFill>
                  <a:schemeClr val="tx2"/>
                </a:solidFill>
                <a:latin typeface="+mn-lt"/>
              </a:defRPr>
            </a:lvl3pPr>
            <a:lvl4pPr>
              <a:defRPr sz="788">
                <a:solidFill>
                  <a:schemeClr val="tx2"/>
                </a:solidFill>
                <a:latin typeface="+mn-lt"/>
              </a:defRPr>
            </a:lvl4pPr>
            <a:lvl5pPr>
              <a:defRPr sz="788">
                <a:solidFill>
                  <a:schemeClr val="tx2"/>
                </a:solidFill>
                <a:latin typeface="+mn-lt"/>
              </a:defRPr>
            </a:lvl5pPr>
          </a:lstStyle>
          <a:p>
            <a:pPr lvl="0"/>
            <a:r>
              <a:rPr lang="en-US" dirty="0"/>
              <a:t>Enter text body</a:t>
            </a:r>
          </a:p>
          <a:p>
            <a:pPr lvl="0"/>
            <a:endParaRPr lang="en-US" dirty="0"/>
          </a:p>
          <a:p>
            <a:pPr lvl="0"/>
            <a:endParaRPr lang="en-US" dirty="0"/>
          </a:p>
          <a:p>
            <a:pPr lvl="0"/>
            <a:endParaRPr lang="en-GB" dirty="0"/>
          </a:p>
        </p:txBody>
      </p:sp>
    </p:spTree>
    <p:extLst>
      <p:ext uri="{BB962C8B-B14F-4D97-AF65-F5344CB8AC3E}">
        <p14:creationId xmlns:p14="http://schemas.microsoft.com/office/powerpoint/2010/main" val="2302089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sp>
        <p:nvSpPr>
          <p:cNvPr id="5" name="Google Shape;13;p3">
            <a:extLst>
              <a:ext uri="{FF2B5EF4-FFF2-40B4-BE49-F238E27FC236}">
                <a16:creationId xmlns:a16="http://schemas.microsoft.com/office/drawing/2014/main" id="{A49696FC-16DB-423C-ABA5-CE2D51305F1E}"/>
              </a:ext>
            </a:extLst>
          </p:cNvPr>
          <p:cNvSpPr/>
          <p:nvPr/>
        </p:nvSpPr>
        <p:spPr>
          <a:xfrm>
            <a:off x="-103" y="9588173"/>
            <a:ext cx="7559675" cy="851227"/>
          </a:xfrm>
          <a:prstGeom prst="rect">
            <a:avLst/>
          </a:prstGeom>
          <a:solidFill>
            <a:srgbClr val="00214C"/>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pic>
        <p:nvPicPr>
          <p:cNvPr id="6" name="Google Shape;14;p3">
            <a:extLst>
              <a:ext uri="{FF2B5EF4-FFF2-40B4-BE49-F238E27FC236}">
                <a16:creationId xmlns:a16="http://schemas.microsoft.com/office/drawing/2014/main" id="{58F53CA7-41C7-4565-A8A2-35B54EED29A2}"/>
              </a:ext>
            </a:extLst>
          </p:cNvPr>
          <p:cNvPicPr preferRelativeResize="0"/>
          <p:nvPr/>
        </p:nvPicPr>
        <p:blipFill rotWithShape="1">
          <a:blip r:embed="rId2">
            <a:alphaModFix/>
          </a:blip>
          <a:srcRect t="-1093" b="85609"/>
          <a:stretch/>
        </p:blipFill>
        <p:spPr>
          <a:xfrm>
            <a:off x="2711770" y="9767187"/>
            <a:ext cx="2135935" cy="672218"/>
          </a:xfrm>
          <a:prstGeom prst="rect">
            <a:avLst/>
          </a:prstGeom>
          <a:noFill/>
          <a:ln>
            <a:noFill/>
          </a:ln>
        </p:spPr>
      </p:pic>
      <p:sp>
        <p:nvSpPr>
          <p:cNvPr id="12" name="Picture Placeholder 11">
            <a:extLst>
              <a:ext uri="{FF2B5EF4-FFF2-40B4-BE49-F238E27FC236}">
                <a16:creationId xmlns:a16="http://schemas.microsoft.com/office/drawing/2014/main" id="{49BC9E63-624C-4CD1-8DC7-4F612B4821B4}"/>
              </a:ext>
            </a:extLst>
          </p:cNvPr>
          <p:cNvSpPr>
            <a:spLocks noGrp="1"/>
          </p:cNvSpPr>
          <p:nvPr>
            <p:ph type="pic" sz="quarter" idx="10"/>
          </p:nvPr>
        </p:nvSpPr>
        <p:spPr>
          <a:xfrm>
            <a:off x="0" y="0"/>
            <a:ext cx="3275859" cy="9588782"/>
          </a:xfrm>
          <a:prstGeom prst="rect">
            <a:avLst/>
          </a:prstGeom>
        </p:spPr>
        <p:txBody>
          <a:bodyPr/>
          <a:lstStyle/>
          <a:p>
            <a:r>
              <a:rPr lang="en-US"/>
              <a:t>Click icon to add picture</a:t>
            </a:r>
            <a:endParaRPr lang="en-GB"/>
          </a:p>
        </p:txBody>
      </p:sp>
      <p:sp>
        <p:nvSpPr>
          <p:cNvPr id="3" name="Text Placeholder 2">
            <a:extLst>
              <a:ext uri="{FF2B5EF4-FFF2-40B4-BE49-F238E27FC236}">
                <a16:creationId xmlns:a16="http://schemas.microsoft.com/office/drawing/2014/main" id="{0E34AA0C-1646-43AF-8735-B4BED54D3558}"/>
              </a:ext>
            </a:extLst>
          </p:cNvPr>
          <p:cNvSpPr>
            <a:spLocks noGrp="1"/>
          </p:cNvSpPr>
          <p:nvPr>
            <p:ph type="body" sz="quarter" idx="12" hasCustomPrompt="1"/>
          </p:nvPr>
        </p:nvSpPr>
        <p:spPr>
          <a:xfrm>
            <a:off x="3426946" y="525902"/>
            <a:ext cx="3941268" cy="851227"/>
          </a:xfrm>
          <a:prstGeom prst="rect">
            <a:avLst/>
          </a:prstGeom>
        </p:spPr>
        <p:txBody>
          <a:bodyPr/>
          <a:lstStyle>
            <a:lvl1pPr>
              <a:defRPr>
                <a:solidFill>
                  <a:schemeClr val="tx2"/>
                </a:solidFill>
                <a:latin typeface="+mj-lt"/>
              </a:defRPr>
            </a:lvl1pPr>
          </a:lstStyle>
          <a:p>
            <a:pPr lvl="0"/>
            <a:r>
              <a:rPr lang="en-US" dirty="0"/>
              <a:t>CLICK TO ENTER TITLE</a:t>
            </a:r>
            <a:endParaRPr lang="en-GB" dirty="0"/>
          </a:p>
        </p:txBody>
      </p:sp>
      <p:sp>
        <p:nvSpPr>
          <p:cNvPr id="7" name="Text Placeholder 6">
            <a:extLst>
              <a:ext uri="{FF2B5EF4-FFF2-40B4-BE49-F238E27FC236}">
                <a16:creationId xmlns:a16="http://schemas.microsoft.com/office/drawing/2014/main" id="{4680DF7E-D097-4849-ABB0-B9477B8EF6C3}"/>
              </a:ext>
            </a:extLst>
          </p:cNvPr>
          <p:cNvSpPr>
            <a:spLocks noGrp="1"/>
          </p:cNvSpPr>
          <p:nvPr>
            <p:ph type="body" sz="quarter" idx="13" hasCustomPrompt="1"/>
          </p:nvPr>
        </p:nvSpPr>
        <p:spPr>
          <a:xfrm>
            <a:off x="3426793" y="1623907"/>
            <a:ext cx="3941268" cy="7720000"/>
          </a:xfrm>
          <a:prstGeom prst="rect">
            <a:avLst/>
          </a:prstGeom>
        </p:spPr>
        <p:txBody>
          <a:bodyPr/>
          <a:lstStyle>
            <a:lvl1pPr>
              <a:defRPr sz="788">
                <a:solidFill>
                  <a:schemeClr val="tx2"/>
                </a:solidFill>
              </a:defRPr>
            </a:lvl1pPr>
          </a:lstStyle>
          <a:p>
            <a:pPr lvl="0"/>
            <a:r>
              <a:rPr lang="en-US" dirty="0"/>
              <a:t>Enter text body</a:t>
            </a:r>
            <a:endParaRPr lang="en-GB" dirty="0"/>
          </a:p>
        </p:txBody>
      </p:sp>
    </p:spTree>
    <p:extLst>
      <p:ext uri="{BB962C8B-B14F-4D97-AF65-F5344CB8AC3E}">
        <p14:creationId xmlns:p14="http://schemas.microsoft.com/office/powerpoint/2010/main" val="224717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and Images">
    <p:spTree>
      <p:nvGrpSpPr>
        <p:cNvPr id="1" name=""/>
        <p:cNvGrpSpPr/>
        <p:nvPr/>
      </p:nvGrpSpPr>
      <p:grpSpPr>
        <a:xfrm>
          <a:off x="0" y="0"/>
          <a:ext cx="0" cy="0"/>
          <a:chOff x="0" y="0"/>
          <a:chExt cx="0" cy="0"/>
        </a:xfrm>
      </p:grpSpPr>
      <p:sp>
        <p:nvSpPr>
          <p:cNvPr id="7" name="Google Shape;13;p3">
            <a:extLst>
              <a:ext uri="{FF2B5EF4-FFF2-40B4-BE49-F238E27FC236}">
                <a16:creationId xmlns:a16="http://schemas.microsoft.com/office/drawing/2014/main" id="{55770770-F2A1-4236-AEDD-24CA5D608FBD}"/>
              </a:ext>
            </a:extLst>
          </p:cNvPr>
          <p:cNvSpPr/>
          <p:nvPr/>
        </p:nvSpPr>
        <p:spPr>
          <a:xfrm>
            <a:off x="-103" y="9588173"/>
            <a:ext cx="7559675" cy="851227"/>
          </a:xfrm>
          <a:prstGeom prst="rect">
            <a:avLst/>
          </a:prstGeom>
          <a:solidFill>
            <a:srgbClr val="00214C"/>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pic>
        <p:nvPicPr>
          <p:cNvPr id="8" name="Google Shape;14;p3">
            <a:extLst>
              <a:ext uri="{FF2B5EF4-FFF2-40B4-BE49-F238E27FC236}">
                <a16:creationId xmlns:a16="http://schemas.microsoft.com/office/drawing/2014/main" id="{BD2017E5-F1FF-4C99-B23A-BFB4FE4E0DA5}"/>
              </a:ext>
            </a:extLst>
          </p:cNvPr>
          <p:cNvPicPr preferRelativeResize="0"/>
          <p:nvPr/>
        </p:nvPicPr>
        <p:blipFill rotWithShape="1">
          <a:blip r:embed="rId2">
            <a:alphaModFix/>
          </a:blip>
          <a:srcRect t="-1093" b="85609"/>
          <a:stretch/>
        </p:blipFill>
        <p:spPr>
          <a:xfrm>
            <a:off x="2711770" y="9767187"/>
            <a:ext cx="2135935" cy="672218"/>
          </a:xfrm>
          <a:prstGeom prst="rect">
            <a:avLst/>
          </a:prstGeom>
          <a:noFill/>
          <a:ln>
            <a:noFill/>
          </a:ln>
        </p:spPr>
      </p:pic>
      <p:sp>
        <p:nvSpPr>
          <p:cNvPr id="13" name="Google Shape;75;p11">
            <a:extLst>
              <a:ext uri="{FF2B5EF4-FFF2-40B4-BE49-F238E27FC236}">
                <a16:creationId xmlns:a16="http://schemas.microsoft.com/office/drawing/2014/main" id="{3B0A6614-379F-4ABD-ABDE-316C94FEB098}"/>
              </a:ext>
            </a:extLst>
          </p:cNvPr>
          <p:cNvSpPr/>
          <p:nvPr/>
        </p:nvSpPr>
        <p:spPr>
          <a:xfrm>
            <a:off x="-103" y="9570110"/>
            <a:ext cx="7559675" cy="18267"/>
          </a:xfrm>
          <a:prstGeom prst="rect">
            <a:avLst/>
          </a:prstGeom>
          <a:solidFill>
            <a:srgbClr val="EFE9E5"/>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14" name="Google Shape;76;p11">
            <a:extLst>
              <a:ext uri="{FF2B5EF4-FFF2-40B4-BE49-F238E27FC236}">
                <a16:creationId xmlns:a16="http://schemas.microsoft.com/office/drawing/2014/main" id="{377DB4D6-38EE-4927-8F67-78E8FDAF28BD}"/>
              </a:ext>
            </a:extLst>
          </p:cNvPr>
          <p:cNvSpPr/>
          <p:nvPr/>
        </p:nvSpPr>
        <p:spPr>
          <a:xfrm>
            <a:off x="3505856" y="2059930"/>
            <a:ext cx="643367" cy="37142"/>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15" name="Google Shape;77;p11">
            <a:extLst>
              <a:ext uri="{FF2B5EF4-FFF2-40B4-BE49-F238E27FC236}">
                <a16:creationId xmlns:a16="http://schemas.microsoft.com/office/drawing/2014/main" id="{391352DD-FC19-461A-B9F6-EEE7F23CAB92}"/>
              </a:ext>
            </a:extLst>
          </p:cNvPr>
          <p:cNvSpPr/>
          <p:nvPr/>
        </p:nvSpPr>
        <p:spPr>
          <a:xfrm>
            <a:off x="3505856" y="2924958"/>
            <a:ext cx="643367" cy="37142"/>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17" name="Picture Placeholder 16">
            <a:extLst>
              <a:ext uri="{FF2B5EF4-FFF2-40B4-BE49-F238E27FC236}">
                <a16:creationId xmlns:a16="http://schemas.microsoft.com/office/drawing/2014/main" id="{F8F680CF-91C4-4A8A-8E7B-3E2A94F37494}"/>
              </a:ext>
            </a:extLst>
          </p:cNvPr>
          <p:cNvSpPr>
            <a:spLocks noGrp="1"/>
          </p:cNvSpPr>
          <p:nvPr>
            <p:ph type="pic" sz="quarter" idx="10"/>
          </p:nvPr>
        </p:nvSpPr>
        <p:spPr>
          <a:xfrm>
            <a:off x="357015" y="3667058"/>
            <a:ext cx="2888181" cy="5322805"/>
          </a:xfrm>
          <a:prstGeom prst="rect">
            <a:avLst/>
          </a:prstGeom>
        </p:spPr>
        <p:txBody>
          <a:bodyPr/>
          <a:lstStyle/>
          <a:p>
            <a:r>
              <a:rPr lang="en-US"/>
              <a:t>Click icon to add picture</a:t>
            </a:r>
            <a:endParaRPr lang="en-GB"/>
          </a:p>
        </p:txBody>
      </p:sp>
      <p:sp>
        <p:nvSpPr>
          <p:cNvPr id="18" name="Picture Placeholder 16">
            <a:extLst>
              <a:ext uri="{FF2B5EF4-FFF2-40B4-BE49-F238E27FC236}">
                <a16:creationId xmlns:a16="http://schemas.microsoft.com/office/drawing/2014/main" id="{3BE00E11-475D-4DD4-B3EE-E91BD44EC256}"/>
              </a:ext>
            </a:extLst>
          </p:cNvPr>
          <p:cNvSpPr>
            <a:spLocks noGrp="1"/>
          </p:cNvSpPr>
          <p:nvPr>
            <p:ph type="pic" sz="quarter" idx="11"/>
          </p:nvPr>
        </p:nvSpPr>
        <p:spPr>
          <a:xfrm>
            <a:off x="351766" y="4"/>
            <a:ext cx="2893431" cy="3488245"/>
          </a:xfrm>
          <a:prstGeom prst="rect">
            <a:avLst/>
          </a:prstGeom>
        </p:spPr>
        <p:txBody>
          <a:bodyPr/>
          <a:lstStyle/>
          <a:p>
            <a:r>
              <a:rPr lang="en-US"/>
              <a:t>Click icon to add picture</a:t>
            </a:r>
            <a:endParaRPr lang="en-GB"/>
          </a:p>
        </p:txBody>
      </p:sp>
      <p:sp>
        <p:nvSpPr>
          <p:cNvPr id="3" name="Text Placeholder 2">
            <a:extLst>
              <a:ext uri="{FF2B5EF4-FFF2-40B4-BE49-F238E27FC236}">
                <a16:creationId xmlns:a16="http://schemas.microsoft.com/office/drawing/2014/main" id="{055AC21E-8BF3-4C13-9630-F8CEE1F1FFC9}"/>
              </a:ext>
            </a:extLst>
          </p:cNvPr>
          <p:cNvSpPr>
            <a:spLocks noGrp="1"/>
          </p:cNvSpPr>
          <p:nvPr>
            <p:ph type="body" sz="quarter" idx="12" hasCustomPrompt="1"/>
          </p:nvPr>
        </p:nvSpPr>
        <p:spPr>
          <a:xfrm>
            <a:off x="3426792" y="2098595"/>
            <a:ext cx="3702404" cy="863506"/>
          </a:xfrm>
          <a:prstGeom prst="rect">
            <a:avLst/>
          </a:prstGeom>
        </p:spPr>
        <p:txBody>
          <a:bodyPr/>
          <a:lstStyle>
            <a:lvl1pPr>
              <a:defRPr sz="1125">
                <a:solidFill>
                  <a:schemeClr val="tx2"/>
                </a:solidFill>
                <a:latin typeface="+mj-lt"/>
              </a:defRPr>
            </a:lvl1pPr>
          </a:lstStyle>
          <a:p>
            <a:pPr lvl="0"/>
            <a:r>
              <a:rPr lang="en-US" dirty="0"/>
              <a:t>CLICK TO ENTER TITLE</a:t>
            </a:r>
            <a:endParaRPr lang="en-GB" dirty="0"/>
          </a:p>
        </p:txBody>
      </p:sp>
      <p:sp>
        <p:nvSpPr>
          <p:cNvPr id="5" name="Text Placeholder 4">
            <a:extLst>
              <a:ext uri="{FF2B5EF4-FFF2-40B4-BE49-F238E27FC236}">
                <a16:creationId xmlns:a16="http://schemas.microsoft.com/office/drawing/2014/main" id="{AAA4239C-71A0-48FC-8B76-A4F0DDC2350B}"/>
              </a:ext>
            </a:extLst>
          </p:cNvPr>
          <p:cNvSpPr>
            <a:spLocks noGrp="1"/>
          </p:cNvSpPr>
          <p:nvPr>
            <p:ph type="body" sz="quarter" idx="13" hasCustomPrompt="1"/>
          </p:nvPr>
        </p:nvSpPr>
        <p:spPr>
          <a:xfrm>
            <a:off x="3426792" y="3273593"/>
            <a:ext cx="3702404" cy="5752111"/>
          </a:xfrm>
          <a:prstGeom prst="rect">
            <a:avLst/>
          </a:prstGeom>
        </p:spPr>
        <p:txBody>
          <a:bodyPr/>
          <a:lstStyle>
            <a:lvl1pPr>
              <a:defRPr sz="788">
                <a:solidFill>
                  <a:schemeClr val="tx2"/>
                </a:solidFill>
              </a:defRPr>
            </a:lvl1pPr>
          </a:lstStyle>
          <a:p>
            <a:pPr lvl="0"/>
            <a:r>
              <a:rPr lang="en-US" dirty="0"/>
              <a:t>Enter text body</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mmary and Images 2">
    <p:spTree>
      <p:nvGrpSpPr>
        <p:cNvPr id="1" name=""/>
        <p:cNvGrpSpPr/>
        <p:nvPr/>
      </p:nvGrpSpPr>
      <p:grpSpPr>
        <a:xfrm>
          <a:off x="0" y="0"/>
          <a:ext cx="0" cy="0"/>
          <a:chOff x="0" y="0"/>
          <a:chExt cx="0" cy="0"/>
        </a:xfrm>
      </p:grpSpPr>
      <p:sp>
        <p:nvSpPr>
          <p:cNvPr id="6" name="Google Shape;82;p12">
            <a:extLst>
              <a:ext uri="{FF2B5EF4-FFF2-40B4-BE49-F238E27FC236}">
                <a16:creationId xmlns:a16="http://schemas.microsoft.com/office/drawing/2014/main" id="{B535122E-27CD-4096-81A9-1970EEC6E7E8}"/>
              </a:ext>
            </a:extLst>
          </p:cNvPr>
          <p:cNvSpPr/>
          <p:nvPr/>
        </p:nvSpPr>
        <p:spPr>
          <a:xfrm>
            <a:off x="3455820" y="3037596"/>
            <a:ext cx="3760493" cy="5707725"/>
          </a:xfrm>
          <a:prstGeom prst="rect">
            <a:avLst/>
          </a:prstGeom>
          <a:solidFill>
            <a:schemeClr val="lt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AEC1E1"/>
                </a:solidFill>
              </a:rPr>
              <a:t>  </a:t>
            </a:r>
            <a:endParaRPr sz="1013">
              <a:solidFill>
                <a:srgbClr val="AEC1E1"/>
              </a:solidFill>
            </a:endParaRPr>
          </a:p>
        </p:txBody>
      </p:sp>
      <p:sp>
        <p:nvSpPr>
          <p:cNvPr id="12" name="Google Shape;88;p12">
            <a:extLst>
              <a:ext uri="{FF2B5EF4-FFF2-40B4-BE49-F238E27FC236}">
                <a16:creationId xmlns:a16="http://schemas.microsoft.com/office/drawing/2014/main" id="{C63C11C0-4BDD-4AB8-B436-923F356207A1}"/>
              </a:ext>
            </a:extLst>
          </p:cNvPr>
          <p:cNvSpPr/>
          <p:nvPr/>
        </p:nvSpPr>
        <p:spPr>
          <a:xfrm>
            <a:off x="343261" y="6353861"/>
            <a:ext cx="1407518" cy="311092"/>
          </a:xfrm>
          <a:prstGeom prst="rect">
            <a:avLst/>
          </a:prstGeom>
          <a:solidFill>
            <a:srgbClr val="AEC1E1"/>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sp>
        <p:nvSpPr>
          <p:cNvPr id="14" name="Google Shape;90;p12">
            <a:extLst>
              <a:ext uri="{FF2B5EF4-FFF2-40B4-BE49-F238E27FC236}">
                <a16:creationId xmlns:a16="http://schemas.microsoft.com/office/drawing/2014/main" id="{D8FFDE63-7EF6-4F56-A1FB-06B1A05044C9}"/>
              </a:ext>
            </a:extLst>
          </p:cNvPr>
          <p:cNvSpPr/>
          <p:nvPr/>
        </p:nvSpPr>
        <p:spPr>
          <a:xfrm>
            <a:off x="3610315" y="1571239"/>
            <a:ext cx="643367" cy="37142"/>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15" name="Google Shape;91;p12">
            <a:extLst>
              <a:ext uri="{FF2B5EF4-FFF2-40B4-BE49-F238E27FC236}">
                <a16:creationId xmlns:a16="http://schemas.microsoft.com/office/drawing/2014/main" id="{7F83A274-3A4F-4CF5-BFDC-27C609F415E7}"/>
              </a:ext>
            </a:extLst>
          </p:cNvPr>
          <p:cNvSpPr/>
          <p:nvPr/>
        </p:nvSpPr>
        <p:spPr>
          <a:xfrm>
            <a:off x="3610315" y="2530746"/>
            <a:ext cx="643367" cy="37142"/>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16" name="Google Shape;92;p12">
            <a:extLst>
              <a:ext uri="{FF2B5EF4-FFF2-40B4-BE49-F238E27FC236}">
                <a16:creationId xmlns:a16="http://schemas.microsoft.com/office/drawing/2014/main" id="{48E00D37-E23A-455C-A460-DD782C011A8A}"/>
              </a:ext>
            </a:extLst>
          </p:cNvPr>
          <p:cNvSpPr/>
          <p:nvPr/>
        </p:nvSpPr>
        <p:spPr>
          <a:xfrm>
            <a:off x="1825082" y="3037595"/>
            <a:ext cx="1407518" cy="287554"/>
          </a:xfrm>
          <a:prstGeom prst="rect">
            <a:avLst/>
          </a:prstGeom>
          <a:solidFill>
            <a:srgbClr val="AEC1E1"/>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sp>
        <p:nvSpPr>
          <p:cNvPr id="17" name="Holder 2">
            <a:extLst>
              <a:ext uri="{FF2B5EF4-FFF2-40B4-BE49-F238E27FC236}">
                <a16:creationId xmlns:a16="http://schemas.microsoft.com/office/drawing/2014/main" id="{7A056558-6817-4059-A296-D51BC2973C71}"/>
              </a:ext>
            </a:extLst>
          </p:cNvPr>
          <p:cNvSpPr>
            <a:spLocks noGrp="1"/>
          </p:cNvSpPr>
          <p:nvPr>
            <p:ph type="ftr" sz="quarter" idx="5"/>
          </p:nvPr>
        </p:nvSpPr>
        <p:spPr>
          <a:xfrm>
            <a:off x="2570290" y="9708645"/>
            <a:ext cx="2419096" cy="521970"/>
          </a:xfrm>
          <a:prstGeom prst="rect">
            <a:avLst/>
          </a:prstGeom>
        </p:spPr>
        <p:txBody>
          <a:bodyPr lIns="0" tIns="0" rIns="0" bIns="0"/>
          <a:lstStyle>
            <a:lvl1pPr algn="ctr">
              <a:defRPr>
                <a:solidFill>
                  <a:schemeClr val="tx1">
                    <a:tint val="75000"/>
                  </a:schemeClr>
                </a:solidFill>
              </a:defRPr>
            </a:lvl1pPr>
          </a:lstStyle>
          <a:p>
            <a:endParaRPr/>
          </a:p>
        </p:txBody>
      </p:sp>
      <p:sp>
        <p:nvSpPr>
          <p:cNvPr id="18" name="Holder 3">
            <a:extLst>
              <a:ext uri="{FF2B5EF4-FFF2-40B4-BE49-F238E27FC236}">
                <a16:creationId xmlns:a16="http://schemas.microsoft.com/office/drawing/2014/main" id="{5798FF24-AE5F-4CA6-9147-64F2E2561A9C}"/>
              </a:ext>
            </a:extLst>
          </p:cNvPr>
          <p:cNvSpPr>
            <a:spLocks noGrp="1"/>
          </p:cNvSpPr>
          <p:nvPr>
            <p:ph type="dt" sz="half" idx="6"/>
          </p:nvPr>
        </p:nvSpPr>
        <p:spPr>
          <a:xfrm>
            <a:off x="377986" y="9708645"/>
            <a:ext cx="1738725" cy="52197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19" name="Holder 4">
            <a:extLst>
              <a:ext uri="{FF2B5EF4-FFF2-40B4-BE49-F238E27FC236}">
                <a16:creationId xmlns:a16="http://schemas.microsoft.com/office/drawing/2014/main" id="{5B4672ED-46A9-45D0-9C22-27A54AD39389}"/>
              </a:ext>
            </a:extLst>
          </p:cNvPr>
          <p:cNvSpPr>
            <a:spLocks noGrp="1"/>
          </p:cNvSpPr>
          <p:nvPr>
            <p:ph type="sldNum" sz="quarter" idx="7"/>
          </p:nvPr>
        </p:nvSpPr>
        <p:spPr>
          <a:xfrm>
            <a:off x="5442968" y="9708645"/>
            <a:ext cx="1738725" cy="52197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20" name="Google Shape;13;p3">
            <a:extLst>
              <a:ext uri="{FF2B5EF4-FFF2-40B4-BE49-F238E27FC236}">
                <a16:creationId xmlns:a16="http://schemas.microsoft.com/office/drawing/2014/main" id="{CB1AD263-9886-46F3-B17C-2D9BBC7D49EE}"/>
              </a:ext>
            </a:extLst>
          </p:cNvPr>
          <p:cNvSpPr/>
          <p:nvPr/>
        </p:nvSpPr>
        <p:spPr>
          <a:xfrm>
            <a:off x="-103" y="9588173"/>
            <a:ext cx="7559675" cy="851227"/>
          </a:xfrm>
          <a:prstGeom prst="rect">
            <a:avLst/>
          </a:prstGeom>
          <a:solidFill>
            <a:srgbClr val="00214C"/>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pic>
        <p:nvPicPr>
          <p:cNvPr id="21" name="Google Shape;14;p3">
            <a:extLst>
              <a:ext uri="{FF2B5EF4-FFF2-40B4-BE49-F238E27FC236}">
                <a16:creationId xmlns:a16="http://schemas.microsoft.com/office/drawing/2014/main" id="{ED49AC27-7B08-472C-9C7F-1F32C15F05AB}"/>
              </a:ext>
            </a:extLst>
          </p:cNvPr>
          <p:cNvPicPr preferRelativeResize="0"/>
          <p:nvPr/>
        </p:nvPicPr>
        <p:blipFill rotWithShape="1">
          <a:blip r:embed="rId2">
            <a:alphaModFix/>
          </a:blip>
          <a:srcRect t="-1093" b="85609"/>
          <a:stretch/>
        </p:blipFill>
        <p:spPr>
          <a:xfrm>
            <a:off x="2711770" y="9767187"/>
            <a:ext cx="2135935" cy="672218"/>
          </a:xfrm>
          <a:prstGeom prst="rect">
            <a:avLst/>
          </a:prstGeom>
          <a:noFill/>
          <a:ln>
            <a:noFill/>
          </a:ln>
        </p:spPr>
      </p:pic>
      <p:sp>
        <p:nvSpPr>
          <p:cNvPr id="23" name="Picture Placeholder 22">
            <a:extLst>
              <a:ext uri="{FF2B5EF4-FFF2-40B4-BE49-F238E27FC236}">
                <a16:creationId xmlns:a16="http://schemas.microsoft.com/office/drawing/2014/main" id="{453E8A85-2F18-4613-891F-126F5121BABC}"/>
              </a:ext>
            </a:extLst>
          </p:cNvPr>
          <p:cNvSpPr>
            <a:spLocks noGrp="1"/>
          </p:cNvSpPr>
          <p:nvPr>
            <p:ph type="pic" sz="quarter" idx="10"/>
          </p:nvPr>
        </p:nvSpPr>
        <p:spPr>
          <a:xfrm>
            <a:off x="343261" y="1197157"/>
            <a:ext cx="1407518" cy="2500300"/>
          </a:xfrm>
          <a:prstGeom prst="rect">
            <a:avLst/>
          </a:prstGeom>
        </p:spPr>
        <p:txBody>
          <a:bodyPr/>
          <a:lstStyle/>
          <a:p>
            <a:r>
              <a:rPr lang="en-US"/>
              <a:t>Click icon to add picture</a:t>
            </a:r>
            <a:endParaRPr lang="en-GB"/>
          </a:p>
        </p:txBody>
      </p:sp>
      <p:sp>
        <p:nvSpPr>
          <p:cNvPr id="24" name="Picture Placeholder 22">
            <a:extLst>
              <a:ext uri="{FF2B5EF4-FFF2-40B4-BE49-F238E27FC236}">
                <a16:creationId xmlns:a16="http://schemas.microsoft.com/office/drawing/2014/main" id="{FFD52E03-B436-45A0-85BB-430272274ECD}"/>
              </a:ext>
            </a:extLst>
          </p:cNvPr>
          <p:cNvSpPr>
            <a:spLocks noGrp="1"/>
          </p:cNvSpPr>
          <p:nvPr>
            <p:ph type="pic" sz="quarter" idx="11"/>
          </p:nvPr>
        </p:nvSpPr>
        <p:spPr>
          <a:xfrm>
            <a:off x="343263" y="4001462"/>
            <a:ext cx="1401690" cy="2500300"/>
          </a:xfrm>
          <a:prstGeom prst="rect">
            <a:avLst/>
          </a:prstGeom>
        </p:spPr>
        <p:txBody>
          <a:bodyPr/>
          <a:lstStyle/>
          <a:p>
            <a:r>
              <a:rPr lang="en-US"/>
              <a:t>Click icon to add picture</a:t>
            </a:r>
            <a:endParaRPr lang="en-GB"/>
          </a:p>
        </p:txBody>
      </p:sp>
      <p:sp>
        <p:nvSpPr>
          <p:cNvPr id="25" name="Picture Placeholder 22">
            <a:extLst>
              <a:ext uri="{FF2B5EF4-FFF2-40B4-BE49-F238E27FC236}">
                <a16:creationId xmlns:a16="http://schemas.microsoft.com/office/drawing/2014/main" id="{960B66C3-D63C-4F1A-B1A1-D3A2E2043BC1}"/>
              </a:ext>
            </a:extLst>
          </p:cNvPr>
          <p:cNvSpPr>
            <a:spLocks noGrp="1"/>
          </p:cNvSpPr>
          <p:nvPr>
            <p:ph type="pic" sz="quarter" idx="12"/>
          </p:nvPr>
        </p:nvSpPr>
        <p:spPr>
          <a:xfrm>
            <a:off x="1831373" y="3213539"/>
            <a:ext cx="1401227" cy="2500300"/>
          </a:xfrm>
          <a:prstGeom prst="rect">
            <a:avLst/>
          </a:prstGeom>
        </p:spPr>
        <p:txBody>
          <a:bodyPr/>
          <a:lstStyle/>
          <a:p>
            <a:r>
              <a:rPr lang="en-US"/>
              <a:t>Click icon to add picture</a:t>
            </a:r>
            <a:endParaRPr lang="en-GB"/>
          </a:p>
        </p:txBody>
      </p:sp>
      <p:sp>
        <p:nvSpPr>
          <p:cNvPr id="26" name="Picture Placeholder 22">
            <a:extLst>
              <a:ext uri="{FF2B5EF4-FFF2-40B4-BE49-F238E27FC236}">
                <a16:creationId xmlns:a16="http://schemas.microsoft.com/office/drawing/2014/main" id="{59536514-32AC-417B-9F6F-8C2CD20F3375}"/>
              </a:ext>
            </a:extLst>
          </p:cNvPr>
          <p:cNvSpPr>
            <a:spLocks noGrp="1"/>
          </p:cNvSpPr>
          <p:nvPr>
            <p:ph type="pic" sz="quarter" idx="13"/>
          </p:nvPr>
        </p:nvSpPr>
        <p:spPr>
          <a:xfrm>
            <a:off x="1831375" y="5987464"/>
            <a:ext cx="1401690" cy="2500300"/>
          </a:xfrm>
          <a:prstGeom prst="rect">
            <a:avLst/>
          </a:prstGeom>
        </p:spPr>
        <p:txBody>
          <a:bodyPr/>
          <a:lstStyle/>
          <a:p>
            <a:r>
              <a:rPr lang="en-US"/>
              <a:t>Click icon to add picture</a:t>
            </a:r>
            <a:endParaRPr lang="en-GB"/>
          </a:p>
        </p:txBody>
      </p:sp>
      <p:sp>
        <p:nvSpPr>
          <p:cNvPr id="3" name="Text Placeholder 2">
            <a:extLst>
              <a:ext uri="{FF2B5EF4-FFF2-40B4-BE49-F238E27FC236}">
                <a16:creationId xmlns:a16="http://schemas.microsoft.com/office/drawing/2014/main" id="{6242D1FD-E541-4AFA-A83D-BB44D4DB8521}"/>
              </a:ext>
            </a:extLst>
          </p:cNvPr>
          <p:cNvSpPr>
            <a:spLocks noGrp="1"/>
          </p:cNvSpPr>
          <p:nvPr>
            <p:ph type="body" sz="quarter" idx="14" hasCustomPrompt="1"/>
          </p:nvPr>
        </p:nvSpPr>
        <p:spPr>
          <a:xfrm>
            <a:off x="3610534" y="1588465"/>
            <a:ext cx="3497661" cy="979500"/>
          </a:xfrm>
          <a:prstGeom prst="rect">
            <a:avLst/>
          </a:prstGeom>
        </p:spPr>
        <p:txBody>
          <a:bodyPr/>
          <a:lstStyle>
            <a:lvl1pPr>
              <a:defRPr sz="1350">
                <a:solidFill>
                  <a:schemeClr val="tx2"/>
                </a:solidFill>
                <a:latin typeface="+mj-l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ENTER TITLE</a:t>
            </a:r>
            <a:endParaRPr lang="en-GB" dirty="0"/>
          </a:p>
        </p:txBody>
      </p:sp>
      <p:sp>
        <p:nvSpPr>
          <p:cNvPr id="5" name="Content Placeholder 4">
            <a:extLst>
              <a:ext uri="{FF2B5EF4-FFF2-40B4-BE49-F238E27FC236}">
                <a16:creationId xmlns:a16="http://schemas.microsoft.com/office/drawing/2014/main" id="{8E52C0B3-19D6-476C-887C-437C12696783}"/>
              </a:ext>
            </a:extLst>
          </p:cNvPr>
          <p:cNvSpPr>
            <a:spLocks noGrp="1"/>
          </p:cNvSpPr>
          <p:nvPr>
            <p:ph sz="quarter" idx="15" hasCustomPrompt="1"/>
          </p:nvPr>
        </p:nvSpPr>
        <p:spPr>
          <a:xfrm>
            <a:off x="3610317" y="3325152"/>
            <a:ext cx="3497661" cy="686292"/>
          </a:xfrm>
          <a:prstGeom prst="rect">
            <a:avLst/>
          </a:prstGeom>
        </p:spPr>
        <p:txBody>
          <a:bodyPr/>
          <a:lstStyle>
            <a:lvl1pPr>
              <a:defRPr sz="900"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dirty="0"/>
              <a:t>SUBTITLE</a:t>
            </a:r>
            <a:endParaRPr lang="en-GB" dirty="0"/>
          </a:p>
        </p:txBody>
      </p:sp>
      <p:sp>
        <p:nvSpPr>
          <p:cNvPr id="22" name="Content Placeholder 4">
            <a:extLst>
              <a:ext uri="{FF2B5EF4-FFF2-40B4-BE49-F238E27FC236}">
                <a16:creationId xmlns:a16="http://schemas.microsoft.com/office/drawing/2014/main" id="{F9B23919-3764-48EE-8937-3BBFA631445E}"/>
              </a:ext>
            </a:extLst>
          </p:cNvPr>
          <p:cNvSpPr>
            <a:spLocks noGrp="1"/>
          </p:cNvSpPr>
          <p:nvPr>
            <p:ph sz="quarter" idx="16" hasCustomPrompt="1"/>
          </p:nvPr>
        </p:nvSpPr>
        <p:spPr>
          <a:xfrm>
            <a:off x="3610317" y="4168004"/>
            <a:ext cx="3497661" cy="686292"/>
          </a:xfrm>
          <a:prstGeom prst="rect">
            <a:avLst/>
          </a:prstGeom>
        </p:spPr>
        <p:txBody>
          <a:bodyPr/>
          <a:lstStyle>
            <a:lvl1pPr marL="160736" indent="-160736">
              <a:buFont typeface="Arial" panose="020B0604020202020204" pitchFamily="34" charset="0"/>
              <a:buChar char="•"/>
              <a:defRPr sz="788">
                <a:solidFill>
                  <a:schemeClr val="tx2"/>
                </a:solidFill>
              </a:defRPr>
            </a:lvl1pPr>
          </a:lstStyle>
          <a:p>
            <a:pPr lvl="0"/>
            <a:r>
              <a:rPr lang="en-US" dirty="0"/>
              <a:t>Enter text body</a:t>
            </a:r>
            <a:endParaRPr lang="en-GB" dirty="0"/>
          </a:p>
        </p:txBody>
      </p:sp>
    </p:spTree>
    <p:extLst>
      <p:ext uri="{BB962C8B-B14F-4D97-AF65-F5344CB8AC3E}">
        <p14:creationId xmlns:p14="http://schemas.microsoft.com/office/powerpoint/2010/main" val="3680203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Images">
    <p:spTree>
      <p:nvGrpSpPr>
        <p:cNvPr id="1" name=""/>
        <p:cNvGrpSpPr/>
        <p:nvPr/>
      </p:nvGrpSpPr>
      <p:grpSpPr>
        <a:xfrm>
          <a:off x="0" y="0"/>
          <a:ext cx="0" cy="0"/>
          <a:chOff x="0" y="0"/>
          <a:chExt cx="0" cy="0"/>
        </a:xfrm>
      </p:grpSpPr>
      <p:sp>
        <p:nvSpPr>
          <p:cNvPr id="10" name="Google Shape;101;p13">
            <a:extLst>
              <a:ext uri="{FF2B5EF4-FFF2-40B4-BE49-F238E27FC236}">
                <a16:creationId xmlns:a16="http://schemas.microsoft.com/office/drawing/2014/main" id="{382C0560-CA3F-4726-85B9-ECE4F9D2B7EA}"/>
              </a:ext>
            </a:extLst>
          </p:cNvPr>
          <p:cNvSpPr/>
          <p:nvPr/>
        </p:nvSpPr>
        <p:spPr>
          <a:xfrm>
            <a:off x="343261" y="8235531"/>
            <a:ext cx="1404819" cy="254546"/>
          </a:xfrm>
          <a:prstGeom prst="rect">
            <a:avLst/>
          </a:prstGeom>
          <a:solidFill>
            <a:srgbClr val="AEC1E1"/>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sp>
        <p:nvSpPr>
          <p:cNvPr id="11" name="Google Shape;102;p13">
            <a:extLst>
              <a:ext uri="{FF2B5EF4-FFF2-40B4-BE49-F238E27FC236}">
                <a16:creationId xmlns:a16="http://schemas.microsoft.com/office/drawing/2014/main" id="{73BEE6E5-FA2E-4238-A515-3490EDC8D13C}"/>
              </a:ext>
            </a:extLst>
          </p:cNvPr>
          <p:cNvSpPr/>
          <p:nvPr/>
        </p:nvSpPr>
        <p:spPr>
          <a:xfrm>
            <a:off x="1830127" y="4324482"/>
            <a:ext cx="1284748" cy="289476"/>
          </a:xfrm>
          <a:prstGeom prst="rect">
            <a:avLst/>
          </a:prstGeom>
          <a:solidFill>
            <a:srgbClr val="AEC1E1"/>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sp>
        <p:nvSpPr>
          <p:cNvPr id="12" name="Holder 2">
            <a:extLst>
              <a:ext uri="{FF2B5EF4-FFF2-40B4-BE49-F238E27FC236}">
                <a16:creationId xmlns:a16="http://schemas.microsoft.com/office/drawing/2014/main" id="{D7ABA1A5-C7F9-4AF0-8928-15646E05AE15}"/>
              </a:ext>
            </a:extLst>
          </p:cNvPr>
          <p:cNvSpPr>
            <a:spLocks noGrp="1"/>
          </p:cNvSpPr>
          <p:nvPr>
            <p:ph type="ftr" sz="quarter" idx="5"/>
          </p:nvPr>
        </p:nvSpPr>
        <p:spPr>
          <a:xfrm>
            <a:off x="2570290" y="9708645"/>
            <a:ext cx="2419096" cy="521970"/>
          </a:xfrm>
          <a:prstGeom prst="rect">
            <a:avLst/>
          </a:prstGeom>
        </p:spPr>
        <p:txBody>
          <a:bodyPr lIns="0" tIns="0" rIns="0" bIns="0"/>
          <a:lstStyle>
            <a:lvl1pPr algn="ctr">
              <a:defRPr>
                <a:solidFill>
                  <a:schemeClr val="tx1">
                    <a:tint val="75000"/>
                  </a:schemeClr>
                </a:solidFill>
              </a:defRPr>
            </a:lvl1pPr>
          </a:lstStyle>
          <a:p>
            <a:endParaRPr/>
          </a:p>
        </p:txBody>
      </p:sp>
      <p:sp>
        <p:nvSpPr>
          <p:cNvPr id="13" name="Holder 3">
            <a:extLst>
              <a:ext uri="{FF2B5EF4-FFF2-40B4-BE49-F238E27FC236}">
                <a16:creationId xmlns:a16="http://schemas.microsoft.com/office/drawing/2014/main" id="{0E8D565D-6886-4B67-9B02-0DCB570D7C52}"/>
              </a:ext>
            </a:extLst>
          </p:cNvPr>
          <p:cNvSpPr>
            <a:spLocks noGrp="1"/>
          </p:cNvSpPr>
          <p:nvPr>
            <p:ph type="dt" sz="half" idx="6"/>
          </p:nvPr>
        </p:nvSpPr>
        <p:spPr>
          <a:xfrm>
            <a:off x="377986" y="9708645"/>
            <a:ext cx="1738725" cy="52197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14" name="Holder 4">
            <a:extLst>
              <a:ext uri="{FF2B5EF4-FFF2-40B4-BE49-F238E27FC236}">
                <a16:creationId xmlns:a16="http://schemas.microsoft.com/office/drawing/2014/main" id="{44D75208-FD58-4C32-886F-9B97ECC3186C}"/>
              </a:ext>
            </a:extLst>
          </p:cNvPr>
          <p:cNvSpPr>
            <a:spLocks noGrp="1"/>
          </p:cNvSpPr>
          <p:nvPr>
            <p:ph type="sldNum" sz="quarter" idx="7"/>
          </p:nvPr>
        </p:nvSpPr>
        <p:spPr>
          <a:xfrm>
            <a:off x="5442968" y="9708645"/>
            <a:ext cx="1738725" cy="52197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15" name="Google Shape;13;p3">
            <a:extLst>
              <a:ext uri="{FF2B5EF4-FFF2-40B4-BE49-F238E27FC236}">
                <a16:creationId xmlns:a16="http://schemas.microsoft.com/office/drawing/2014/main" id="{833B4985-A27A-41EC-A7EB-D868E450F628}"/>
              </a:ext>
            </a:extLst>
          </p:cNvPr>
          <p:cNvSpPr/>
          <p:nvPr/>
        </p:nvSpPr>
        <p:spPr>
          <a:xfrm>
            <a:off x="-103" y="9588173"/>
            <a:ext cx="7559675" cy="851227"/>
          </a:xfrm>
          <a:prstGeom prst="rect">
            <a:avLst/>
          </a:prstGeom>
          <a:solidFill>
            <a:srgbClr val="00214C"/>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pic>
        <p:nvPicPr>
          <p:cNvPr id="16" name="Google Shape;14;p3">
            <a:extLst>
              <a:ext uri="{FF2B5EF4-FFF2-40B4-BE49-F238E27FC236}">
                <a16:creationId xmlns:a16="http://schemas.microsoft.com/office/drawing/2014/main" id="{D9CAB4A1-6CC3-4A69-AA28-43C0A927A7C5}"/>
              </a:ext>
            </a:extLst>
          </p:cNvPr>
          <p:cNvPicPr preferRelativeResize="0"/>
          <p:nvPr/>
        </p:nvPicPr>
        <p:blipFill rotWithShape="1">
          <a:blip r:embed="rId2">
            <a:alphaModFix/>
          </a:blip>
          <a:srcRect t="-1093" b="85609"/>
          <a:stretch/>
        </p:blipFill>
        <p:spPr>
          <a:xfrm>
            <a:off x="2711770" y="9767187"/>
            <a:ext cx="2135935" cy="672218"/>
          </a:xfrm>
          <a:prstGeom prst="rect">
            <a:avLst/>
          </a:prstGeom>
          <a:noFill/>
          <a:ln>
            <a:noFill/>
          </a:ln>
        </p:spPr>
      </p:pic>
      <p:sp>
        <p:nvSpPr>
          <p:cNvPr id="18" name="Picture Placeholder 17">
            <a:extLst>
              <a:ext uri="{FF2B5EF4-FFF2-40B4-BE49-F238E27FC236}">
                <a16:creationId xmlns:a16="http://schemas.microsoft.com/office/drawing/2014/main" id="{40ECECA0-8232-47FE-A1F9-76077316D7A7}"/>
              </a:ext>
            </a:extLst>
          </p:cNvPr>
          <p:cNvSpPr>
            <a:spLocks noGrp="1"/>
          </p:cNvSpPr>
          <p:nvPr>
            <p:ph type="pic" sz="quarter" idx="10"/>
          </p:nvPr>
        </p:nvSpPr>
        <p:spPr>
          <a:xfrm>
            <a:off x="343261" y="878881"/>
            <a:ext cx="2760070" cy="3286478"/>
          </a:xfrm>
          <a:prstGeom prst="rect">
            <a:avLst/>
          </a:prstGeom>
        </p:spPr>
        <p:txBody>
          <a:bodyPr/>
          <a:lstStyle/>
          <a:p>
            <a:r>
              <a:rPr lang="en-US"/>
              <a:t>Click icon to add picture</a:t>
            </a:r>
            <a:endParaRPr lang="en-GB"/>
          </a:p>
        </p:txBody>
      </p:sp>
      <p:sp>
        <p:nvSpPr>
          <p:cNvPr id="19" name="Picture Placeholder 17">
            <a:extLst>
              <a:ext uri="{FF2B5EF4-FFF2-40B4-BE49-F238E27FC236}">
                <a16:creationId xmlns:a16="http://schemas.microsoft.com/office/drawing/2014/main" id="{468D0B71-1434-4AAD-B875-CE8151AE0065}"/>
              </a:ext>
            </a:extLst>
          </p:cNvPr>
          <p:cNvSpPr>
            <a:spLocks noGrp="1"/>
          </p:cNvSpPr>
          <p:nvPr>
            <p:ph type="pic" sz="quarter" idx="11"/>
          </p:nvPr>
        </p:nvSpPr>
        <p:spPr>
          <a:xfrm>
            <a:off x="1832845" y="4497745"/>
            <a:ext cx="1270488" cy="2577847"/>
          </a:xfrm>
          <a:prstGeom prst="rect">
            <a:avLst/>
          </a:prstGeom>
        </p:spPr>
        <p:txBody>
          <a:bodyPr/>
          <a:lstStyle/>
          <a:p>
            <a:r>
              <a:rPr lang="en-US"/>
              <a:t>Click icon to add picture</a:t>
            </a:r>
            <a:endParaRPr lang="en-GB"/>
          </a:p>
        </p:txBody>
      </p:sp>
      <p:sp>
        <p:nvSpPr>
          <p:cNvPr id="20" name="Picture Placeholder 17">
            <a:extLst>
              <a:ext uri="{FF2B5EF4-FFF2-40B4-BE49-F238E27FC236}">
                <a16:creationId xmlns:a16="http://schemas.microsoft.com/office/drawing/2014/main" id="{D741BA6C-47E7-4B6A-B387-519C79097F08}"/>
              </a:ext>
            </a:extLst>
          </p:cNvPr>
          <p:cNvSpPr>
            <a:spLocks noGrp="1"/>
          </p:cNvSpPr>
          <p:nvPr>
            <p:ph type="pic" sz="quarter" idx="12"/>
          </p:nvPr>
        </p:nvSpPr>
        <p:spPr>
          <a:xfrm>
            <a:off x="342362" y="4321909"/>
            <a:ext cx="1404819" cy="4047700"/>
          </a:xfrm>
          <a:prstGeom prst="rect">
            <a:avLst/>
          </a:prstGeom>
        </p:spPr>
        <p:txBody>
          <a:bodyPr/>
          <a:lstStyle/>
          <a:p>
            <a:r>
              <a:rPr lang="en-US"/>
              <a:t>Click icon to add picture</a:t>
            </a:r>
            <a:endParaRPr lang="en-GB"/>
          </a:p>
        </p:txBody>
      </p:sp>
      <p:sp>
        <p:nvSpPr>
          <p:cNvPr id="3" name="Text Placeholder 2">
            <a:extLst>
              <a:ext uri="{FF2B5EF4-FFF2-40B4-BE49-F238E27FC236}">
                <a16:creationId xmlns:a16="http://schemas.microsoft.com/office/drawing/2014/main" id="{88739C21-B34F-4FDB-8E0E-16EA73FAB742}"/>
              </a:ext>
            </a:extLst>
          </p:cNvPr>
          <p:cNvSpPr>
            <a:spLocks noGrp="1"/>
          </p:cNvSpPr>
          <p:nvPr>
            <p:ph type="body" sz="quarter" idx="13" hasCustomPrompt="1"/>
          </p:nvPr>
        </p:nvSpPr>
        <p:spPr>
          <a:xfrm>
            <a:off x="3349358" y="878880"/>
            <a:ext cx="3916332" cy="8167862"/>
          </a:xfrm>
          <a:prstGeom prst="rect">
            <a:avLst/>
          </a:prstGeom>
        </p:spPr>
        <p:txBody>
          <a:bodyPr/>
          <a:lstStyle>
            <a:lvl1pPr>
              <a:defRPr sz="788">
                <a:solidFill>
                  <a:schemeClr val="tx2"/>
                </a:solidFill>
              </a:defRPr>
            </a:lvl1pPr>
          </a:lstStyle>
          <a:p>
            <a:pPr lvl="0"/>
            <a:r>
              <a:rPr lang="en-US" dirty="0"/>
              <a:t>Enter text body</a:t>
            </a:r>
            <a:endParaRPr lang="en-GB" dirty="0"/>
          </a:p>
        </p:txBody>
      </p:sp>
    </p:spTree>
    <p:extLst>
      <p:ext uri="{BB962C8B-B14F-4D97-AF65-F5344CB8AC3E}">
        <p14:creationId xmlns:p14="http://schemas.microsoft.com/office/powerpoint/2010/main" val="312540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s and Images left">
    <p:spTree>
      <p:nvGrpSpPr>
        <p:cNvPr id="1" name=""/>
        <p:cNvGrpSpPr/>
        <p:nvPr/>
      </p:nvGrpSpPr>
      <p:grpSpPr>
        <a:xfrm>
          <a:off x="0" y="0"/>
          <a:ext cx="0" cy="0"/>
          <a:chOff x="0" y="0"/>
          <a:chExt cx="0" cy="0"/>
        </a:xfrm>
      </p:grpSpPr>
      <p:sp>
        <p:nvSpPr>
          <p:cNvPr id="7" name="Google Shape;122;p15">
            <a:extLst>
              <a:ext uri="{FF2B5EF4-FFF2-40B4-BE49-F238E27FC236}">
                <a16:creationId xmlns:a16="http://schemas.microsoft.com/office/drawing/2014/main" id="{7C0522B0-08B6-4361-850F-127D46FA1E8C}"/>
              </a:ext>
            </a:extLst>
          </p:cNvPr>
          <p:cNvSpPr/>
          <p:nvPr/>
        </p:nvSpPr>
        <p:spPr>
          <a:xfrm>
            <a:off x="2221233" y="842705"/>
            <a:ext cx="643367" cy="37142"/>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8" name="Google Shape;123;p15">
            <a:extLst>
              <a:ext uri="{FF2B5EF4-FFF2-40B4-BE49-F238E27FC236}">
                <a16:creationId xmlns:a16="http://schemas.microsoft.com/office/drawing/2014/main" id="{E88014AC-9F13-4EC7-8177-20983EA4A943}"/>
              </a:ext>
            </a:extLst>
          </p:cNvPr>
          <p:cNvSpPr/>
          <p:nvPr/>
        </p:nvSpPr>
        <p:spPr>
          <a:xfrm>
            <a:off x="2221233" y="1802210"/>
            <a:ext cx="643367" cy="37142"/>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13" name="Google Shape;128;p15">
            <a:extLst>
              <a:ext uri="{FF2B5EF4-FFF2-40B4-BE49-F238E27FC236}">
                <a16:creationId xmlns:a16="http://schemas.microsoft.com/office/drawing/2014/main" id="{9E5875F7-5942-4F22-8841-DC58FA9B3F54}"/>
              </a:ext>
            </a:extLst>
          </p:cNvPr>
          <p:cNvSpPr/>
          <p:nvPr/>
        </p:nvSpPr>
        <p:spPr>
          <a:xfrm>
            <a:off x="404232" y="6136346"/>
            <a:ext cx="1521856" cy="188745"/>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14" name="Google Shape;129;p15">
            <a:extLst>
              <a:ext uri="{FF2B5EF4-FFF2-40B4-BE49-F238E27FC236}">
                <a16:creationId xmlns:a16="http://schemas.microsoft.com/office/drawing/2014/main" id="{8DEF1E03-6E69-48B3-83CE-48E8B69AFD74}"/>
              </a:ext>
            </a:extLst>
          </p:cNvPr>
          <p:cNvSpPr/>
          <p:nvPr/>
        </p:nvSpPr>
        <p:spPr>
          <a:xfrm>
            <a:off x="409482" y="3114520"/>
            <a:ext cx="1521856" cy="188745"/>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17" name="Picture Placeholder 16">
            <a:extLst>
              <a:ext uri="{FF2B5EF4-FFF2-40B4-BE49-F238E27FC236}">
                <a16:creationId xmlns:a16="http://schemas.microsoft.com/office/drawing/2014/main" id="{BD4189AD-7F1D-4733-9A0C-BC95C916CF4E}"/>
              </a:ext>
            </a:extLst>
          </p:cNvPr>
          <p:cNvSpPr>
            <a:spLocks noGrp="1"/>
          </p:cNvSpPr>
          <p:nvPr>
            <p:ph type="pic" sz="quarter" idx="10"/>
          </p:nvPr>
        </p:nvSpPr>
        <p:spPr>
          <a:xfrm>
            <a:off x="409482" y="564747"/>
            <a:ext cx="1516606" cy="2627396"/>
          </a:xfrm>
          <a:prstGeom prst="rect">
            <a:avLst/>
          </a:prstGeom>
        </p:spPr>
        <p:txBody>
          <a:bodyPr/>
          <a:lstStyle/>
          <a:p>
            <a:r>
              <a:rPr lang="en-US"/>
              <a:t>Click icon to add picture</a:t>
            </a:r>
            <a:endParaRPr lang="en-GB"/>
          </a:p>
        </p:txBody>
      </p:sp>
      <p:sp>
        <p:nvSpPr>
          <p:cNvPr id="18" name="Picture Placeholder 16">
            <a:extLst>
              <a:ext uri="{FF2B5EF4-FFF2-40B4-BE49-F238E27FC236}">
                <a16:creationId xmlns:a16="http://schemas.microsoft.com/office/drawing/2014/main" id="{B71244A5-86C3-4685-AAFD-ADF38187CEAF}"/>
              </a:ext>
            </a:extLst>
          </p:cNvPr>
          <p:cNvSpPr>
            <a:spLocks noGrp="1"/>
          </p:cNvSpPr>
          <p:nvPr>
            <p:ph type="pic" sz="quarter" idx="11"/>
          </p:nvPr>
        </p:nvSpPr>
        <p:spPr>
          <a:xfrm>
            <a:off x="409486" y="3558660"/>
            <a:ext cx="1511228" cy="2627396"/>
          </a:xfrm>
          <a:prstGeom prst="rect">
            <a:avLst/>
          </a:prstGeom>
        </p:spPr>
        <p:txBody>
          <a:bodyPr/>
          <a:lstStyle/>
          <a:p>
            <a:r>
              <a:rPr lang="en-US"/>
              <a:t>Click icon to add picture</a:t>
            </a:r>
            <a:endParaRPr lang="en-GB" dirty="0"/>
          </a:p>
        </p:txBody>
      </p:sp>
      <p:sp>
        <p:nvSpPr>
          <p:cNvPr id="20" name="Google Shape;128;p15">
            <a:extLst>
              <a:ext uri="{FF2B5EF4-FFF2-40B4-BE49-F238E27FC236}">
                <a16:creationId xmlns:a16="http://schemas.microsoft.com/office/drawing/2014/main" id="{DEE6073E-F0AF-475E-A4C4-21198A177BE9}"/>
              </a:ext>
            </a:extLst>
          </p:cNvPr>
          <p:cNvSpPr/>
          <p:nvPr/>
        </p:nvSpPr>
        <p:spPr>
          <a:xfrm>
            <a:off x="404232" y="9158177"/>
            <a:ext cx="1521856" cy="246988"/>
          </a:xfrm>
          <a:prstGeom prst="rect">
            <a:avLst/>
          </a:prstGeom>
          <a:solidFill>
            <a:srgbClr val="055A62"/>
          </a:solidFill>
          <a:ln>
            <a:noFill/>
          </a:ln>
        </p:spPr>
        <p:txBody>
          <a:bodyPr spcFirstLastPara="1" wrap="square" lIns="51427" tIns="51427" rIns="51427" bIns="51427" anchor="ctr" anchorCtr="0">
            <a:noAutofit/>
          </a:bodyPr>
          <a:lstStyle/>
          <a:p>
            <a:pPr marL="0" lvl="0" indent="0" algn="l" rtl="0">
              <a:spcBef>
                <a:spcPts val="0"/>
              </a:spcBef>
              <a:spcAft>
                <a:spcPts val="0"/>
              </a:spcAft>
              <a:buNone/>
            </a:pPr>
            <a:r>
              <a:rPr lang="en" sz="1013">
                <a:solidFill>
                  <a:srgbClr val="055A62"/>
                </a:solidFill>
              </a:rPr>
              <a:t>  </a:t>
            </a:r>
            <a:endParaRPr sz="1013">
              <a:solidFill>
                <a:srgbClr val="055A62"/>
              </a:solidFill>
            </a:endParaRPr>
          </a:p>
        </p:txBody>
      </p:sp>
      <p:sp>
        <p:nvSpPr>
          <p:cNvPr id="21" name="Picture Placeholder 16">
            <a:extLst>
              <a:ext uri="{FF2B5EF4-FFF2-40B4-BE49-F238E27FC236}">
                <a16:creationId xmlns:a16="http://schemas.microsoft.com/office/drawing/2014/main" id="{2FDAD63E-0027-4C4F-9246-5A82E597CF32}"/>
              </a:ext>
            </a:extLst>
          </p:cNvPr>
          <p:cNvSpPr>
            <a:spLocks noGrp="1"/>
          </p:cNvSpPr>
          <p:nvPr>
            <p:ph type="pic" sz="quarter" idx="12"/>
          </p:nvPr>
        </p:nvSpPr>
        <p:spPr>
          <a:xfrm>
            <a:off x="404236" y="6638731"/>
            <a:ext cx="1516478" cy="2627396"/>
          </a:xfrm>
          <a:prstGeom prst="rect">
            <a:avLst/>
          </a:prstGeom>
        </p:spPr>
        <p:txBody>
          <a:bodyPr/>
          <a:lstStyle/>
          <a:p>
            <a:r>
              <a:rPr lang="en-US"/>
              <a:t>Click icon to add picture</a:t>
            </a:r>
            <a:endParaRPr lang="en-GB"/>
          </a:p>
        </p:txBody>
      </p:sp>
      <p:sp>
        <p:nvSpPr>
          <p:cNvPr id="22" name="Holder 2">
            <a:extLst>
              <a:ext uri="{FF2B5EF4-FFF2-40B4-BE49-F238E27FC236}">
                <a16:creationId xmlns:a16="http://schemas.microsoft.com/office/drawing/2014/main" id="{738EF6F7-EBD3-47EF-AE9A-BDFA3628642D}"/>
              </a:ext>
            </a:extLst>
          </p:cNvPr>
          <p:cNvSpPr>
            <a:spLocks noGrp="1"/>
          </p:cNvSpPr>
          <p:nvPr>
            <p:ph type="ftr" sz="quarter" idx="5"/>
          </p:nvPr>
        </p:nvSpPr>
        <p:spPr>
          <a:xfrm>
            <a:off x="2570290" y="9708645"/>
            <a:ext cx="2419096" cy="521970"/>
          </a:xfrm>
          <a:prstGeom prst="rect">
            <a:avLst/>
          </a:prstGeom>
        </p:spPr>
        <p:txBody>
          <a:bodyPr lIns="0" tIns="0" rIns="0" bIns="0"/>
          <a:lstStyle>
            <a:lvl1pPr algn="ctr">
              <a:defRPr>
                <a:solidFill>
                  <a:schemeClr val="tx1">
                    <a:tint val="75000"/>
                  </a:schemeClr>
                </a:solidFill>
              </a:defRPr>
            </a:lvl1pPr>
          </a:lstStyle>
          <a:p>
            <a:endParaRPr/>
          </a:p>
        </p:txBody>
      </p:sp>
      <p:sp>
        <p:nvSpPr>
          <p:cNvPr id="23" name="Holder 3">
            <a:extLst>
              <a:ext uri="{FF2B5EF4-FFF2-40B4-BE49-F238E27FC236}">
                <a16:creationId xmlns:a16="http://schemas.microsoft.com/office/drawing/2014/main" id="{4ED3D8C5-E9F9-4AF6-B6CA-03EDC7261957}"/>
              </a:ext>
            </a:extLst>
          </p:cNvPr>
          <p:cNvSpPr>
            <a:spLocks noGrp="1"/>
          </p:cNvSpPr>
          <p:nvPr>
            <p:ph type="dt" sz="half" idx="6"/>
          </p:nvPr>
        </p:nvSpPr>
        <p:spPr>
          <a:xfrm>
            <a:off x="377986" y="9708645"/>
            <a:ext cx="1738725" cy="52197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11/24/2025</a:t>
            </a:fld>
            <a:endParaRPr lang="en-US"/>
          </a:p>
        </p:txBody>
      </p:sp>
      <p:sp>
        <p:nvSpPr>
          <p:cNvPr id="24" name="Holder 4">
            <a:extLst>
              <a:ext uri="{FF2B5EF4-FFF2-40B4-BE49-F238E27FC236}">
                <a16:creationId xmlns:a16="http://schemas.microsoft.com/office/drawing/2014/main" id="{11707088-E728-4252-A27A-9CE09E5F7DDA}"/>
              </a:ext>
            </a:extLst>
          </p:cNvPr>
          <p:cNvSpPr>
            <a:spLocks noGrp="1"/>
          </p:cNvSpPr>
          <p:nvPr>
            <p:ph type="sldNum" sz="quarter" idx="7"/>
          </p:nvPr>
        </p:nvSpPr>
        <p:spPr>
          <a:xfrm>
            <a:off x="5442968" y="9708645"/>
            <a:ext cx="1738725" cy="52197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25" name="Google Shape;13;p3">
            <a:extLst>
              <a:ext uri="{FF2B5EF4-FFF2-40B4-BE49-F238E27FC236}">
                <a16:creationId xmlns:a16="http://schemas.microsoft.com/office/drawing/2014/main" id="{C2EBF84C-0AEC-422D-BE44-DE45ED822E9B}"/>
              </a:ext>
            </a:extLst>
          </p:cNvPr>
          <p:cNvSpPr/>
          <p:nvPr/>
        </p:nvSpPr>
        <p:spPr>
          <a:xfrm>
            <a:off x="-103" y="9588173"/>
            <a:ext cx="7559675" cy="851227"/>
          </a:xfrm>
          <a:prstGeom prst="rect">
            <a:avLst/>
          </a:prstGeom>
          <a:solidFill>
            <a:srgbClr val="00214C"/>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pic>
        <p:nvPicPr>
          <p:cNvPr id="26" name="Google Shape;14;p3">
            <a:extLst>
              <a:ext uri="{FF2B5EF4-FFF2-40B4-BE49-F238E27FC236}">
                <a16:creationId xmlns:a16="http://schemas.microsoft.com/office/drawing/2014/main" id="{9EEE128B-7153-4525-AC71-A3C496567CBC}"/>
              </a:ext>
            </a:extLst>
          </p:cNvPr>
          <p:cNvPicPr preferRelativeResize="0"/>
          <p:nvPr/>
        </p:nvPicPr>
        <p:blipFill rotWithShape="1">
          <a:blip r:embed="rId2">
            <a:alphaModFix/>
          </a:blip>
          <a:srcRect t="-1093" b="85609"/>
          <a:stretch/>
        </p:blipFill>
        <p:spPr>
          <a:xfrm>
            <a:off x="2711770" y="9767187"/>
            <a:ext cx="2135935" cy="672218"/>
          </a:xfrm>
          <a:prstGeom prst="rect">
            <a:avLst/>
          </a:prstGeom>
          <a:noFill/>
          <a:ln>
            <a:noFill/>
          </a:ln>
        </p:spPr>
      </p:pic>
      <p:sp>
        <p:nvSpPr>
          <p:cNvPr id="3" name="Text Placeholder 2">
            <a:extLst>
              <a:ext uri="{FF2B5EF4-FFF2-40B4-BE49-F238E27FC236}">
                <a16:creationId xmlns:a16="http://schemas.microsoft.com/office/drawing/2014/main" id="{46939697-33F6-4539-96FA-4A43C809FE1D}"/>
              </a:ext>
            </a:extLst>
          </p:cNvPr>
          <p:cNvSpPr>
            <a:spLocks noGrp="1"/>
          </p:cNvSpPr>
          <p:nvPr>
            <p:ph type="body" sz="quarter" idx="13" hasCustomPrompt="1"/>
          </p:nvPr>
        </p:nvSpPr>
        <p:spPr>
          <a:xfrm>
            <a:off x="2116709" y="867818"/>
            <a:ext cx="4861291" cy="911835"/>
          </a:xfrm>
          <a:prstGeom prst="rect">
            <a:avLst/>
          </a:prstGeom>
        </p:spPr>
        <p:txBody>
          <a:bodyPr/>
          <a:lstStyle>
            <a:lvl1pPr>
              <a:defRPr sz="1350">
                <a:solidFill>
                  <a:schemeClr val="tx2"/>
                </a:solidFill>
                <a:latin typeface="+mj-lt"/>
              </a:defRPr>
            </a:lvl1pPr>
          </a:lstStyle>
          <a:p>
            <a:pPr lvl="0"/>
            <a:r>
              <a:rPr lang="en-US" dirty="0"/>
              <a:t>CLICK TO ENTER TITLE</a:t>
            </a:r>
            <a:endParaRPr lang="en-GB" dirty="0"/>
          </a:p>
        </p:txBody>
      </p:sp>
      <p:sp>
        <p:nvSpPr>
          <p:cNvPr id="5" name="Text Placeholder 4">
            <a:extLst>
              <a:ext uri="{FF2B5EF4-FFF2-40B4-BE49-F238E27FC236}">
                <a16:creationId xmlns:a16="http://schemas.microsoft.com/office/drawing/2014/main" id="{09C671BC-B922-482B-86DD-BCA87D715560}"/>
              </a:ext>
            </a:extLst>
          </p:cNvPr>
          <p:cNvSpPr>
            <a:spLocks noGrp="1"/>
          </p:cNvSpPr>
          <p:nvPr>
            <p:ph type="body" sz="quarter" idx="14" hasCustomPrompt="1"/>
          </p:nvPr>
        </p:nvSpPr>
        <p:spPr>
          <a:xfrm>
            <a:off x="2116709" y="2101700"/>
            <a:ext cx="4861291" cy="7065928"/>
          </a:xfrm>
          <a:prstGeom prst="rect">
            <a:avLst/>
          </a:prstGeom>
        </p:spPr>
        <p:txBody>
          <a:bodyPr/>
          <a:lstStyle>
            <a:lvl1pPr marL="160736" indent="-160736">
              <a:buFont typeface="Arial" panose="020B0604020202020204" pitchFamily="34" charset="0"/>
              <a:buChar char="•"/>
              <a:defRPr sz="788">
                <a:solidFill>
                  <a:schemeClr val="tx2"/>
                </a:solidFill>
              </a:defRPr>
            </a:lvl1pPr>
          </a:lstStyle>
          <a:p>
            <a:pPr lvl="0"/>
            <a:r>
              <a:rPr lang="en-US" dirty="0"/>
              <a:t>Enter text body</a:t>
            </a:r>
            <a:endParaRPr lang="en-GB" dirty="0"/>
          </a:p>
        </p:txBody>
      </p:sp>
    </p:spTree>
    <p:extLst>
      <p:ext uri="{BB962C8B-B14F-4D97-AF65-F5344CB8AC3E}">
        <p14:creationId xmlns:p14="http://schemas.microsoft.com/office/powerpoint/2010/main" val="1671921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Google Shape;13;p3">
            <a:extLst>
              <a:ext uri="{FF2B5EF4-FFF2-40B4-BE49-F238E27FC236}">
                <a16:creationId xmlns:a16="http://schemas.microsoft.com/office/drawing/2014/main" id="{A56D38D2-E532-420F-801E-F1D902876B1A}"/>
              </a:ext>
            </a:extLst>
          </p:cNvPr>
          <p:cNvSpPr/>
          <p:nvPr/>
        </p:nvSpPr>
        <p:spPr>
          <a:xfrm>
            <a:off x="-103" y="9918700"/>
            <a:ext cx="7559675" cy="520700"/>
          </a:xfrm>
          <a:prstGeom prst="rect">
            <a:avLst/>
          </a:prstGeom>
          <a:solidFill>
            <a:srgbClr val="00214C"/>
          </a:solidFill>
          <a:ln>
            <a:noFill/>
          </a:ln>
        </p:spPr>
        <p:txBody>
          <a:bodyPr spcFirstLastPara="1" wrap="square" lIns="51427" tIns="51427" rIns="51427" bIns="51427" anchor="ctr" anchorCtr="0">
            <a:noAutofit/>
          </a:bodyPr>
          <a:lstStyle/>
          <a:p>
            <a:pPr marL="0" lvl="0" indent="0" algn="l" rtl="0">
              <a:spcBef>
                <a:spcPts val="0"/>
              </a:spcBef>
              <a:spcAft>
                <a:spcPts val="0"/>
              </a:spcAft>
              <a:buNone/>
            </a:pPr>
            <a:endParaRPr sz="1013"/>
          </a:p>
        </p:txBody>
      </p:sp>
      <p:pic>
        <p:nvPicPr>
          <p:cNvPr id="13" name="Google Shape;14;p3">
            <a:extLst>
              <a:ext uri="{FF2B5EF4-FFF2-40B4-BE49-F238E27FC236}">
                <a16:creationId xmlns:a16="http://schemas.microsoft.com/office/drawing/2014/main" id="{4E45894B-22B2-4858-9877-249E872D5D91}"/>
              </a:ext>
            </a:extLst>
          </p:cNvPr>
          <p:cNvPicPr preferRelativeResize="0"/>
          <p:nvPr/>
        </p:nvPicPr>
        <p:blipFill rotWithShape="1">
          <a:blip r:embed="rId17">
            <a:alphaModFix/>
          </a:blip>
          <a:srcRect t="-1093" b="85609"/>
          <a:stretch/>
        </p:blipFill>
        <p:spPr>
          <a:xfrm>
            <a:off x="2711766" y="10026647"/>
            <a:ext cx="2135935" cy="304805"/>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72" r:id="rId4"/>
    <p:sldLayoutId id="2147483666" r:id="rId5"/>
    <p:sldLayoutId id="2147483662" r:id="rId6"/>
    <p:sldLayoutId id="2147483669" r:id="rId7"/>
    <p:sldLayoutId id="2147483670" r:id="rId8"/>
    <p:sldLayoutId id="2147483668" r:id="rId9"/>
    <p:sldLayoutId id="2147483671" r:id="rId10"/>
    <p:sldLayoutId id="2147483665" r:id="rId11"/>
    <p:sldLayoutId id="2147483667" r:id="rId12"/>
    <p:sldLayoutId id="2147483673" r:id="rId13"/>
    <p:sldLayoutId id="2147483675" r:id="rId14"/>
    <p:sldLayoutId id="2147483674" r:id="rId1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257178" eaLnBrk="1" hangingPunct="1">
        <a:defRPr>
          <a:latin typeface="+mn-lt"/>
          <a:ea typeface="+mn-ea"/>
          <a:cs typeface="+mn-cs"/>
        </a:defRPr>
      </a:lvl2pPr>
      <a:lvl3pPr marL="514356" eaLnBrk="1" hangingPunct="1">
        <a:defRPr>
          <a:latin typeface="+mn-lt"/>
          <a:ea typeface="+mn-ea"/>
          <a:cs typeface="+mn-cs"/>
        </a:defRPr>
      </a:lvl3pPr>
      <a:lvl4pPr marL="771535" eaLnBrk="1" hangingPunct="1">
        <a:defRPr>
          <a:latin typeface="+mn-lt"/>
          <a:ea typeface="+mn-ea"/>
          <a:cs typeface="+mn-cs"/>
        </a:defRPr>
      </a:lvl4pPr>
      <a:lvl5pPr marL="1028713" eaLnBrk="1" hangingPunct="1">
        <a:defRPr>
          <a:latin typeface="+mn-lt"/>
          <a:ea typeface="+mn-ea"/>
          <a:cs typeface="+mn-cs"/>
        </a:defRPr>
      </a:lvl5pPr>
      <a:lvl6pPr marL="1285891" eaLnBrk="1" hangingPunct="1">
        <a:defRPr>
          <a:latin typeface="+mn-lt"/>
          <a:ea typeface="+mn-ea"/>
          <a:cs typeface="+mn-cs"/>
        </a:defRPr>
      </a:lvl6pPr>
      <a:lvl7pPr marL="1543069" eaLnBrk="1" hangingPunct="1">
        <a:defRPr>
          <a:latin typeface="+mn-lt"/>
          <a:ea typeface="+mn-ea"/>
          <a:cs typeface="+mn-cs"/>
        </a:defRPr>
      </a:lvl7pPr>
      <a:lvl8pPr marL="1800248" eaLnBrk="1" hangingPunct="1">
        <a:defRPr>
          <a:latin typeface="+mn-lt"/>
          <a:ea typeface="+mn-ea"/>
          <a:cs typeface="+mn-cs"/>
        </a:defRPr>
      </a:lvl8pPr>
      <a:lvl9pPr marL="2057426" eaLnBrk="1" hangingPunct="1">
        <a:defRPr>
          <a:latin typeface="+mn-lt"/>
          <a:ea typeface="+mn-ea"/>
          <a:cs typeface="+mn-cs"/>
        </a:defRPr>
      </a:lvl9pPr>
    </p:bodyStyle>
    <p:otherStyle>
      <a:lvl1pPr marL="0" eaLnBrk="1" hangingPunct="1">
        <a:defRPr>
          <a:latin typeface="+mn-lt"/>
          <a:ea typeface="+mn-ea"/>
          <a:cs typeface="+mn-cs"/>
        </a:defRPr>
      </a:lvl1pPr>
      <a:lvl2pPr marL="257178" eaLnBrk="1" hangingPunct="1">
        <a:defRPr>
          <a:latin typeface="+mn-lt"/>
          <a:ea typeface="+mn-ea"/>
          <a:cs typeface="+mn-cs"/>
        </a:defRPr>
      </a:lvl2pPr>
      <a:lvl3pPr marL="514356" eaLnBrk="1" hangingPunct="1">
        <a:defRPr>
          <a:latin typeface="+mn-lt"/>
          <a:ea typeface="+mn-ea"/>
          <a:cs typeface="+mn-cs"/>
        </a:defRPr>
      </a:lvl3pPr>
      <a:lvl4pPr marL="771535" eaLnBrk="1" hangingPunct="1">
        <a:defRPr>
          <a:latin typeface="+mn-lt"/>
          <a:ea typeface="+mn-ea"/>
          <a:cs typeface="+mn-cs"/>
        </a:defRPr>
      </a:lvl4pPr>
      <a:lvl5pPr marL="1028713" eaLnBrk="1" hangingPunct="1">
        <a:defRPr>
          <a:latin typeface="+mn-lt"/>
          <a:ea typeface="+mn-ea"/>
          <a:cs typeface="+mn-cs"/>
        </a:defRPr>
      </a:lvl5pPr>
      <a:lvl6pPr marL="1285891" eaLnBrk="1" hangingPunct="1">
        <a:defRPr>
          <a:latin typeface="+mn-lt"/>
          <a:ea typeface="+mn-ea"/>
          <a:cs typeface="+mn-cs"/>
        </a:defRPr>
      </a:lvl6pPr>
      <a:lvl7pPr marL="1543069" eaLnBrk="1" hangingPunct="1">
        <a:defRPr>
          <a:latin typeface="+mn-lt"/>
          <a:ea typeface="+mn-ea"/>
          <a:cs typeface="+mn-cs"/>
        </a:defRPr>
      </a:lvl7pPr>
      <a:lvl8pPr marL="1800248" eaLnBrk="1" hangingPunct="1">
        <a:defRPr>
          <a:latin typeface="+mn-lt"/>
          <a:ea typeface="+mn-ea"/>
          <a:cs typeface="+mn-cs"/>
        </a:defRPr>
      </a:lvl8pPr>
      <a:lvl9pPr marL="2057426"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hyperlink" Target="https://www.cwgc.org/our-work/menin-gate-memorial/restoring-the-menin-gate/" TargetMode="External"/><Relationship Id="rId2" Type="http://schemas.openxmlformats.org/officeDocument/2006/relationships/image" Target="../media/image5.jpg"/><Relationship Id="rId1" Type="http://schemas.openxmlformats.org/officeDocument/2006/relationships/slideLayout" Target="../slideLayouts/slideLayout14.xml"/><Relationship Id="rId6" Type="http://schemas.openxmlformats.org/officeDocument/2006/relationships/image" Target="../media/image9.jpeg"/><Relationship Id="rId11" Type="http://schemas.openxmlformats.org/officeDocument/2006/relationships/hyperlink" Target="https://www.cwgc.org/visit-us/find-cemeteries-memorials/cemetery-details/91800/ypres-menin-gate-memorial/" TargetMode="External"/><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29E9D06A-6C7F-2B68-C37A-C35F79923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429" y="141643"/>
            <a:ext cx="1832816" cy="1006252"/>
          </a:xfrm>
          <a:prstGeom prst="rect">
            <a:avLst/>
          </a:prstGeom>
        </p:spPr>
      </p:pic>
      <p:sp>
        <p:nvSpPr>
          <p:cNvPr id="6" name="TextBox 5">
            <a:extLst>
              <a:ext uri="{FF2B5EF4-FFF2-40B4-BE49-F238E27FC236}">
                <a16:creationId xmlns:a16="http://schemas.microsoft.com/office/drawing/2014/main" id="{6C4D0C1A-2C90-0B14-D035-3E53663F6998}"/>
              </a:ext>
            </a:extLst>
          </p:cNvPr>
          <p:cNvSpPr txBox="1"/>
          <p:nvPr/>
        </p:nvSpPr>
        <p:spPr>
          <a:xfrm>
            <a:off x="279825" y="1797682"/>
            <a:ext cx="3780970" cy="523220"/>
          </a:xfrm>
          <a:prstGeom prst="rect">
            <a:avLst/>
          </a:prstGeom>
          <a:noFill/>
        </p:spPr>
        <p:txBody>
          <a:bodyPr wrap="square">
            <a:spAutoFit/>
          </a:bodyPr>
          <a:lstStyle/>
          <a:p>
            <a:r>
              <a:rPr lang="en-GB" sz="2800" dirty="0"/>
              <a:t>Teacher notes</a:t>
            </a:r>
            <a:endParaRPr lang="en-GB" sz="2000" dirty="0"/>
          </a:p>
        </p:txBody>
      </p:sp>
      <p:pic>
        <p:nvPicPr>
          <p:cNvPr id="7" name="Picture 6" descr="A group of people around a fire&#10;&#10;Description automatically generated with low confidence">
            <a:extLst>
              <a:ext uri="{FF2B5EF4-FFF2-40B4-BE49-F238E27FC236}">
                <a16:creationId xmlns:a16="http://schemas.microsoft.com/office/drawing/2014/main" id="{864EA5FF-BB7B-E994-D859-2D0BD8706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325" y="2295917"/>
            <a:ext cx="1024304" cy="640210"/>
          </a:xfrm>
          <a:prstGeom prst="rect">
            <a:avLst/>
          </a:prstGeom>
        </p:spPr>
      </p:pic>
      <p:pic>
        <p:nvPicPr>
          <p:cNvPr id="8" name="Picture 7" descr="A picture containing outdoor, people, city, stone&#10;&#10;Description automatically generated">
            <a:extLst>
              <a:ext uri="{FF2B5EF4-FFF2-40B4-BE49-F238E27FC236}">
                <a16:creationId xmlns:a16="http://schemas.microsoft.com/office/drawing/2014/main" id="{998C54F0-F8C3-56CC-DDF1-2C94054CF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011" y="2298369"/>
            <a:ext cx="1020381" cy="637758"/>
          </a:xfrm>
          <a:prstGeom prst="rect">
            <a:avLst/>
          </a:prstGeom>
        </p:spPr>
      </p:pic>
      <p:pic>
        <p:nvPicPr>
          <p:cNvPr id="9" name="Picture 8" descr="A picture containing outdoor, tree, walking, people&#10;&#10;Description automatically generated">
            <a:extLst>
              <a:ext uri="{FF2B5EF4-FFF2-40B4-BE49-F238E27FC236}">
                <a16:creationId xmlns:a16="http://schemas.microsoft.com/office/drawing/2014/main" id="{7F1771AF-A6A3-688B-3381-5A9C9F1459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6" y="2284958"/>
            <a:ext cx="1024304" cy="640210"/>
          </a:xfrm>
          <a:prstGeom prst="rect">
            <a:avLst/>
          </a:prstGeom>
        </p:spPr>
      </p:pic>
      <p:pic>
        <p:nvPicPr>
          <p:cNvPr id="10" name="Picture 9" descr="A picture containing text, outdoor, nature, shore&#10;&#10;Description automatically generated">
            <a:extLst>
              <a:ext uri="{FF2B5EF4-FFF2-40B4-BE49-F238E27FC236}">
                <a16:creationId xmlns:a16="http://schemas.microsoft.com/office/drawing/2014/main" id="{6173F500-C605-1243-A6DB-825CAE7851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6639" y="2284958"/>
            <a:ext cx="1024304" cy="640210"/>
          </a:xfrm>
          <a:prstGeom prst="rect">
            <a:avLst/>
          </a:prstGeom>
        </p:spPr>
      </p:pic>
      <p:pic>
        <p:nvPicPr>
          <p:cNvPr id="11" name="Picture 10" descr="A group of people around a table&#10;&#10;Description automatically generated with medium confidence">
            <a:extLst>
              <a:ext uri="{FF2B5EF4-FFF2-40B4-BE49-F238E27FC236}">
                <a16:creationId xmlns:a16="http://schemas.microsoft.com/office/drawing/2014/main" id="{207D502A-59CD-55E6-D9A6-29A9807335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2884" y="2284958"/>
            <a:ext cx="1024303" cy="640210"/>
          </a:xfrm>
          <a:prstGeom prst="rect">
            <a:avLst/>
          </a:prstGeom>
        </p:spPr>
      </p:pic>
      <p:pic>
        <p:nvPicPr>
          <p:cNvPr id="12" name="Picture 11" descr="A large group of people outside a building&#10;&#10;Description automatically generated with medium confidence">
            <a:extLst>
              <a:ext uri="{FF2B5EF4-FFF2-40B4-BE49-F238E27FC236}">
                <a16:creationId xmlns:a16="http://schemas.microsoft.com/office/drawing/2014/main" id="{5DB16495-1D3D-510E-C92C-F753F9C81D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8607" y="3165193"/>
            <a:ext cx="3542549" cy="2214164"/>
          </a:xfrm>
          <a:prstGeom prst="rect">
            <a:avLst/>
          </a:prstGeom>
        </p:spPr>
      </p:pic>
      <p:pic>
        <p:nvPicPr>
          <p:cNvPr id="13" name="Picture 12" descr="A picture containing outdoor, building, stone, arch&#10;&#10;Description automatically generated">
            <a:extLst>
              <a:ext uri="{FF2B5EF4-FFF2-40B4-BE49-F238E27FC236}">
                <a16:creationId xmlns:a16="http://schemas.microsoft.com/office/drawing/2014/main" id="{5A1CBFC7-8721-BC7A-38CF-059B875638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9128" y="2287097"/>
            <a:ext cx="1024303" cy="640210"/>
          </a:xfrm>
          <a:prstGeom prst="rect">
            <a:avLst/>
          </a:prstGeom>
        </p:spPr>
      </p:pic>
      <p:pic>
        <p:nvPicPr>
          <p:cNvPr id="14" name="Picture 13" descr="A picture containing person, people, group&#10;&#10;Description automatically generated">
            <a:extLst>
              <a:ext uri="{FF2B5EF4-FFF2-40B4-BE49-F238E27FC236}">
                <a16:creationId xmlns:a16="http://schemas.microsoft.com/office/drawing/2014/main" id="{D7851D71-1009-7C8D-0D00-3E3C61884C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35372" y="2284958"/>
            <a:ext cx="1024303" cy="640210"/>
          </a:xfrm>
          <a:prstGeom prst="rect">
            <a:avLst/>
          </a:prstGeom>
        </p:spPr>
      </p:pic>
      <p:sp>
        <p:nvSpPr>
          <p:cNvPr id="16" name="TextBox 15">
            <a:extLst>
              <a:ext uri="{FF2B5EF4-FFF2-40B4-BE49-F238E27FC236}">
                <a16:creationId xmlns:a16="http://schemas.microsoft.com/office/drawing/2014/main" id="{DCA2D18C-3DF0-6080-2618-BFEDDB4827AA}"/>
              </a:ext>
            </a:extLst>
          </p:cNvPr>
          <p:cNvSpPr txBox="1"/>
          <p:nvPr/>
        </p:nvSpPr>
        <p:spPr>
          <a:xfrm>
            <a:off x="237288" y="1308941"/>
            <a:ext cx="5292043" cy="584775"/>
          </a:xfrm>
          <a:prstGeom prst="rect">
            <a:avLst/>
          </a:prstGeom>
          <a:noFill/>
        </p:spPr>
        <p:txBody>
          <a:bodyPr wrap="square">
            <a:spAutoFit/>
          </a:bodyPr>
          <a:lstStyle/>
          <a:p>
            <a:r>
              <a:rPr lang="en-GB" sz="3200" b="1" dirty="0"/>
              <a:t>Menin Gate Moments… </a:t>
            </a:r>
          </a:p>
        </p:txBody>
      </p:sp>
      <p:sp>
        <p:nvSpPr>
          <p:cNvPr id="19" name="TextBox 18">
            <a:extLst>
              <a:ext uri="{FF2B5EF4-FFF2-40B4-BE49-F238E27FC236}">
                <a16:creationId xmlns:a16="http://schemas.microsoft.com/office/drawing/2014/main" id="{3BFAD1FF-79F7-C2D6-7254-1584913264FE}"/>
              </a:ext>
            </a:extLst>
          </p:cNvPr>
          <p:cNvSpPr txBox="1"/>
          <p:nvPr/>
        </p:nvSpPr>
        <p:spPr>
          <a:xfrm>
            <a:off x="237288" y="3134162"/>
            <a:ext cx="3542549" cy="2862322"/>
          </a:xfrm>
          <a:prstGeom prst="rect">
            <a:avLst/>
          </a:prstGeom>
          <a:noFill/>
        </p:spPr>
        <p:txBody>
          <a:bodyPr wrap="square">
            <a:spAutoFit/>
          </a:bodyPr>
          <a:lstStyle/>
          <a:p>
            <a:r>
              <a:rPr lang="en-GB" sz="1200" dirty="0"/>
              <a:t>Starting in April 2023 the Commonwealth War Graves Commission carried out major restoration work on the </a:t>
            </a:r>
            <a:r>
              <a:rPr lang="en-GB" sz="1200" dirty="0">
                <a:hlinkClick r:id="rId11" tooltip="Menin Gate Memorial"/>
              </a:rPr>
              <a:t>Menin Gate</a:t>
            </a:r>
            <a:r>
              <a:rPr lang="en-GB" sz="1200" dirty="0"/>
              <a:t>.</a:t>
            </a:r>
          </a:p>
          <a:p>
            <a:endParaRPr lang="en-GB" sz="1200" dirty="0"/>
          </a:p>
          <a:p>
            <a:r>
              <a:rPr lang="en-GB" sz="1200" dirty="0"/>
              <a:t>Built in the 1920’s, the gate has been exposed to the weather and pollution throughout its life and has required constant maintenance and care. To guarantee the long-term preservation of the Gate we undertook a full-scale restoration of the Memorial ready for the centenary of its unveiling in 2027.</a:t>
            </a:r>
          </a:p>
          <a:p>
            <a:r>
              <a:rPr lang="en-GB" sz="1200" dirty="0"/>
              <a:t>Discover more… </a:t>
            </a:r>
          </a:p>
          <a:p>
            <a:endParaRPr lang="en-GB" sz="1200" dirty="0"/>
          </a:p>
          <a:p>
            <a:r>
              <a:rPr lang="en-GB" sz="1200" dirty="0">
                <a:hlinkClick r:id="rId12"/>
              </a:rPr>
              <a:t>https://www.cwgc.org/our-work/menin-gate-memorial/</a:t>
            </a:r>
            <a:endParaRPr lang="en-GB" sz="1200" dirty="0"/>
          </a:p>
        </p:txBody>
      </p:sp>
      <p:sp>
        <p:nvSpPr>
          <p:cNvPr id="21" name="TextBox 20">
            <a:extLst>
              <a:ext uri="{FF2B5EF4-FFF2-40B4-BE49-F238E27FC236}">
                <a16:creationId xmlns:a16="http://schemas.microsoft.com/office/drawing/2014/main" id="{51D9D34A-E8DD-3843-2D98-E6D55DF67D88}"/>
              </a:ext>
            </a:extLst>
          </p:cNvPr>
          <p:cNvSpPr txBox="1"/>
          <p:nvPr/>
        </p:nvSpPr>
        <p:spPr>
          <a:xfrm>
            <a:off x="237288" y="5865038"/>
            <a:ext cx="7134619" cy="2308324"/>
          </a:xfrm>
          <a:prstGeom prst="rect">
            <a:avLst/>
          </a:prstGeom>
          <a:noFill/>
        </p:spPr>
        <p:txBody>
          <a:bodyPr wrap="square">
            <a:spAutoFit/>
          </a:bodyPr>
          <a:lstStyle/>
          <a:p>
            <a:r>
              <a:rPr lang="en-GB" sz="1200" dirty="0"/>
              <a:t>As part of this project, the CWGC commissioned the artist Tom </a:t>
            </a:r>
            <a:r>
              <a:rPr lang="en-GB" sz="1200" dirty="0" err="1"/>
              <a:t>Clousy</a:t>
            </a:r>
            <a:r>
              <a:rPr lang="en-GB" sz="1200" dirty="0"/>
              <a:t> Cole to create eight new pieces of art. These tell the story of the Menin Gate and the Ypres (Menin Gate) Memorial in Belgium, by taking snapshots in time.</a:t>
            </a:r>
          </a:p>
          <a:p>
            <a:endParaRPr lang="en-GB" sz="1200" dirty="0"/>
          </a:p>
          <a:p>
            <a:r>
              <a:rPr lang="en-GB" sz="1200" dirty="0"/>
              <a:t>This resource makes use of these wonderful pieces of art and encourages students write their own narrative to describe what is happening in each image. The images come together to tell the story of this iconic location and memorial both during and since the First World War.</a:t>
            </a:r>
          </a:p>
          <a:p>
            <a:endParaRPr lang="en-GB" sz="1200" dirty="0"/>
          </a:p>
          <a:p>
            <a:r>
              <a:rPr lang="en-GB" sz="1200" dirty="0"/>
              <a:t>The resource can be used to consider changes over time, or as a literacy focussed task. </a:t>
            </a:r>
          </a:p>
          <a:p>
            <a:r>
              <a:rPr lang="en-GB" sz="1200" dirty="0"/>
              <a:t>Differentiated activities are included.</a:t>
            </a:r>
          </a:p>
          <a:p>
            <a:endParaRPr lang="en-GB" sz="1200" dirty="0"/>
          </a:p>
          <a:p>
            <a:r>
              <a:rPr lang="en-GB" sz="1200" dirty="0"/>
              <a:t>The resource is recommended for pupils aged 10-14.</a:t>
            </a:r>
          </a:p>
        </p:txBody>
      </p:sp>
    </p:spTree>
    <p:extLst>
      <p:ext uri="{BB962C8B-B14F-4D97-AF65-F5344CB8AC3E}">
        <p14:creationId xmlns:p14="http://schemas.microsoft.com/office/powerpoint/2010/main" val="4005467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D0C2FD90-754E-4877-9DDA-750A65457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072"/>
            <a:ext cx="1832816" cy="1006252"/>
          </a:xfrm>
          <a:prstGeom prst="rect">
            <a:avLst/>
          </a:prstGeom>
        </p:spPr>
      </p:pic>
      <p:sp>
        <p:nvSpPr>
          <p:cNvPr id="131" name="TextBox 130">
            <a:extLst>
              <a:ext uri="{FF2B5EF4-FFF2-40B4-BE49-F238E27FC236}">
                <a16:creationId xmlns:a16="http://schemas.microsoft.com/office/drawing/2014/main" id="{3B84DDCA-864F-4656-B56C-7EC3936FEAA2}"/>
              </a:ext>
            </a:extLst>
          </p:cNvPr>
          <p:cNvSpPr txBox="1"/>
          <p:nvPr/>
        </p:nvSpPr>
        <p:spPr>
          <a:xfrm>
            <a:off x="1832815" y="0"/>
            <a:ext cx="5627189" cy="1354217"/>
          </a:xfrm>
          <a:prstGeom prst="rect">
            <a:avLst/>
          </a:prstGeom>
          <a:noFill/>
        </p:spPr>
        <p:txBody>
          <a:bodyPr wrap="square" rtlCol="0">
            <a:spAutoFit/>
          </a:bodyPr>
          <a:lstStyle/>
          <a:p>
            <a:r>
              <a:rPr lang="en-GB" sz="1400" b="1" dirty="0"/>
              <a:t>Menin Gate Moments </a:t>
            </a:r>
          </a:p>
          <a:p>
            <a:endParaRPr lang="en-GB" sz="600" b="1" dirty="0"/>
          </a:p>
          <a:p>
            <a:r>
              <a:rPr lang="en-GB" sz="1200" dirty="0"/>
              <a:t>Study each image. Think about what is being shown in the image and what it suggests about that moment in time. </a:t>
            </a:r>
          </a:p>
          <a:p>
            <a:endParaRPr lang="en-GB" sz="600" dirty="0"/>
          </a:p>
          <a:p>
            <a:r>
              <a:rPr lang="en-GB" sz="1050" dirty="0"/>
              <a:t>In the boxes next to each picture, write a short narrative to describe what is happening at that precise moment in the history of the Menin Gate. </a:t>
            </a:r>
          </a:p>
          <a:p>
            <a:endParaRPr lang="en-GB" sz="900" dirty="0"/>
          </a:p>
        </p:txBody>
      </p:sp>
      <p:sp>
        <p:nvSpPr>
          <p:cNvPr id="133" name="Rectangle: Rounded Corners 132">
            <a:extLst>
              <a:ext uri="{FF2B5EF4-FFF2-40B4-BE49-F238E27FC236}">
                <a16:creationId xmlns:a16="http://schemas.microsoft.com/office/drawing/2014/main" id="{EB792F5F-018F-44CD-BB6F-FF271BCBF3B3}"/>
              </a:ext>
            </a:extLst>
          </p:cNvPr>
          <p:cNvSpPr/>
          <p:nvPr/>
        </p:nvSpPr>
        <p:spPr>
          <a:xfrm>
            <a:off x="3522060" y="1194284"/>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5" name="Rectangle: Rounded Corners 144">
            <a:extLst>
              <a:ext uri="{FF2B5EF4-FFF2-40B4-BE49-F238E27FC236}">
                <a16:creationId xmlns:a16="http://schemas.microsoft.com/office/drawing/2014/main" id="{75612F37-AF19-414F-88CE-E426B397F5F2}"/>
              </a:ext>
            </a:extLst>
          </p:cNvPr>
          <p:cNvSpPr/>
          <p:nvPr/>
        </p:nvSpPr>
        <p:spPr>
          <a:xfrm>
            <a:off x="3522060" y="3361942"/>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6" name="Rectangle: Rounded Corners 145">
            <a:extLst>
              <a:ext uri="{FF2B5EF4-FFF2-40B4-BE49-F238E27FC236}">
                <a16:creationId xmlns:a16="http://schemas.microsoft.com/office/drawing/2014/main" id="{A482BB2E-98B3-438F-8A70-606BF4ED6BCC}"/>
              </a:ext>
            </a:extLst>
          </p:cNvPr>
          <p:cNvSpPr/>
          <p:nvPr/>
        </p:nvSpPr>
        <p:spPr>
          <a:xfrm>
            <a:off x="3522060" y="5536644"/>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7" name="Rectangle: Rounded Corners 146">
            <a:extLst>
              <a:ext uri="{FF2B5EF4-FFF2-40B4-BE49-F238E27FC236}">
                <a16:creationId xmlns:a16="http://schemas.microsoft.com/office/drawing/2014/main" id="{5404FEA6-191C-4DF1-8BD5-89F9050560E4}"/>
              </a:ext>
            </a:extLst>
          </p:cNvPr>
          <p:cNvSpPr/>
          <p:nvPr/>
        </p:nvSpPr>
        <p:spPr>
          <a:xfrm>
            <a:off x="3522060" y="7734175"/>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9" name="TextBox 148">
            <a:extLst>
              <a:ext uri="{FF2B5EF4-FFF2-40B4-BE49-F238E27FC236}">
                <a16:creationId xmlns:a16="http://schemas.microsoft.com/office/drawing/2014/main" id="{CCA85EF5-2FDE-483F-9FEE-0723582E54D6}"/>
              </a:ext>
            </a:extLst>
          </p:cNvPr>
          <p:cNvSpPr txBox="1"/>
          <p:nvPr/>
        </p:nvSpPr>
        <p:spPr>
          <a:xfrm>
            <a:off x="3556888" y="1249766"/>
            <a:ext cx="1208318" cy="230832"/>
          </a:xfrm>
          <a:prstGeom prst="rect">
            <a:avLst/>
          </a:prstGeom>
          <a:noFill/>
        </p:spPr>
        <p:txBody>
          <a:bodyPr wrap="square" rtlCol="0">
            <a:spAutoFit/>
          </a:bodyPr>
          <a:lstStyle/>
          <a:p>
            <a:r>
              <a:rPr lang="en-GB" sz="900" dirty="0"/>
              <a:t>1910</a:t>
            </a:r>
          </a:p>
        </p:txBody>
      </p:sp>
      <p:sp>
        <p:nvSpPr>
          <p:cNvPr id="150" name="TextBox 149">
            <a:extLst>
              <a:ext uri="{FF2B5EF4-FFF2-40B4-BE49-F238E27FC236}">
                <a16:creationId xmlns:a16="http://schemas.microsoft.com/office/drawing/2014/main" id="{22C4CC09-3263-4155-994A-4AE83453A370}"/>
              </a:ext>
            </a:extLst>
          </p:cNvPr>
          <p:cNvSpPr txBox="1"/>
          <p:nvPr/>
        </p:nvSpPr>
        <p:spPr>
          <a:xfrm>
            <a:off x="3556888" y="3490064"/>
            <a:ext cx="1208318" cy="230832"/>
          </a:xfrm>
          <a:prstGeom prst="rect">
            <a:avLst/>
          </a:prstGeom>
          <a:noFill/>
        </p:spPr>
        <p:txBody>
          <a:bodyPr wrap="square" rtlCol="0">
            <a:spAutoFit/>
          </a:bodyPr>
          <a:lstStyle/>
          <a:p>
            <a:r>
              <a:rPr lang="en-GB" sz="900" dirty="0"/>
              <a:t>1914</a:t>
            </a:r>
          </a:p>
        </p:txBody>
      </p:sp>
      <p:sp>
        <p:nvSpPr>
          <p:cNvPr id="151" name="TextBox 150">
            <a:extLst>
              <a:ext uri="{FF2B5EF4-FFF2-40B4-BE49-F238E27FC236}">
                <a16:creationId xmlns:a16="http://schemas.microsoft.com/office/drawing/2014/main" id="{42ED0D02-9B59-4209-9460-38542F718491}"/>
              </a:ext>
            </a:extLst>
          </p:cNvPr>
          <p:cNvSpPr txBox="1"/>
          <p:nvPr/>
        </p:nvSpPr>
        <p:spPr>
          <a:xfrm>
            <a:off x="3556888" y="5673773"/>
            <a:ext cx="1208318" cy="230832"/>
          </a:xfrm>
          <a:prstGeom prst="rect">
            <a:avLst/>
          </a:prstGeom>
          <a:noFill/>
        </p:spPr>
        <p:txBody>
          <a:bodyPr wrap="square" rtlCol="0">
            <a:spAutoFit/>
          </a:bodyPr>
          <a:lstStyle/>
          <a:p>
            <a:r>
              <a:rPr lang="en-GB" sz="900" dirty="0"/>
              <a:t>1917</a:t>
            </a:r>
          </a:p>
        </p:txBody>
      </p:sp>
      <p:sp>
        <p:nvSpPr>
          <p:cNvPr id="152" name="TextBox 151">
            <a:extLst>
              <a:ext uri="{FF2B5EF4-FFF2-40B4-BE49-F238E27FC236}">
                <a16:creationId xmlns:a16="http://schemas.microsoft.com/office/drawing/2014/main" id="{38C31FDC-FDC5-456F-B19E-558DAD56399A}"/>
              </a:ext>
            </a:extLst>
          </p:cNvPr>
          <p:cNvSpPr txBox="1"/>
          <p:nvPr/>
        </p:nvSpPr>
        <p:spPr>
          <a:xfrm>
            <a:off x="3556888" y="7836207"/>
            <a:ext cx="1208318" cy="230832"/>
          </a:xfrm>
          <a:prstGeom prst="rect">
            <a:avLst/>
          </a:prstGeom>
          <a:noFill/>
        </p:spPr>
        <p:txBody>
          <a:bodyPr wrap="square" rtlCol="0">
            <a:spAutoFit/>
          </a:bodyPr>
          <a:lstStyle/>
          <a:p>
            <a:r>
              <a:rPr lang="en-GB" sz="900" dirty="0"/>
              <a:t>1919</a:t>
            </a:r>
          </a:p>
        </p:txBody>
      </p:sp>
      <p:pic>
        <p:nvPicPr>
          <p:cNvPr id="5" name="Picture 4" descr="A group of people around a fire&#10;&#10;Description automatically generated with low confidence">
            <a:extLst>
              <a:ext uri="{FF2B5EF4-FFF2-40B4-BE49-F238E27FC236}">
                <a16:creationId xmlns:a16="http://schemas.microsoft.com/office/drawing/2014/main" id="{9C4135DB-886A-0BE2-7B22-1C4A00671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2" y="5527195"/>
            <a:ext cx="3285326" cy="2053394"/>
          </a:xfrm>
          <a:prstGeom prst="rect">
            <a:avLst/>
          </a:prstGeom>
        </p:spPr>
      </p:pic>
      <p:pic>
        <p:nvPicPr>
          <p:cNvPr id="7" name="Picture 6" descr="A picture containing outdoor, people, city, stone&#10;&#10;Description automatically generated">
            <a:extLst>
              <a:ext uri="{FF2B5EF4-FFF2-40B4-BE49-F238E27FC236}">
                <a16:creationId xmlns:a16="http://schemas.microsoft.com/office/drawing/2014/main" id="{FB8C175D-E2BB-EB3B-94B2-8102D9214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82" y="3365874"/>
            <a:ext cx="3272742" cy="2045529"/>
          </a:xfrm>
          <a:prstGeom prst="rect">
            <a:avLst/>
          </a:prstGeom>
        </p:spPr>
      </p:pic>
      <p:pic>
        <p:nvPicPr>
          <p:cNvPr id="9" name="Picture 8" descr="A picture containing outdoor, tree, walking, people&#10;&#10;Description automatically generated">
            <a:extLst>
              <a:ext uri="{FF2B5EF4-FFF2-40B4-BE49-F238E27FC236}">
                <a16:creationId xmlns:a16="http://schemas.microsoft.com/office/drawing/2014/main" id="{3E65024B-E063-5972-AFD2-7C05DC81AC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82" y="1194284"/>
            <a:ext cx="3285326" cy="2053394"/>
          </a:xfrm>
          <a:prstGeom prst="rect">
            <a:avLst/>
          </a:prstGeom>
        </p:spPr>
      </p:pic>
      <p:pic>
        <p:nvPicPr>
          <p:cNvPr id="11" name="Picture 10" descr="A picture containing text, outdoor, nature, shore&#10;&#10;Description automatically generated">
            <a:extLst>
              <a:ext uri="{FF2B5EF4-FFF2-40B4-BE49-F238E27FC236}">
                <a16:creationId xmlns:a16="http://schemas.microsoft.com/office/drawing/2014/main" id="{FDA25DC5-4EFF-7DC2-3530-1220D43117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82" y="7699549"/>
            <a:ext cx="3285326" cy="2053394"/>
          </a:xfrm>
          <a:prstGeom prst="rect">
            <a:avLst/>
          </a:prstGeom>
        </p:spPr>
      </p:pic>
      <p:sp>
        <p:nvSpPr>
          <p:cNvPr id="13" name="TextBox 12">
            <a:extLst>
              <a:ext uri="{FF2B5EF4-FFF2-40B4-BE49-F238E27FC236}">
                <a16:creationId xmlns:a16="http://schemas.microsoft.com/office/drawing/2014/main" id="{5F0F12C1-9128-3D96-0CB4-13E8258711B9}"/>
              </a:ext>
            </a:extLst>
          </p:cNvPr>
          <p:cNvSpPr txBox="1"/>
          <p:nvPr/>
        </p:nvSpPr>
        <p:spPr>
          <a:xfrm>
            <a:off x="3681754" y="1480449"/>
            <a:ext cx="3620746" cy="1384995"/>
          </a:xfrm>
          <a:prstGeom prst="rect">
            <a:avLst/>
          </a:prstGeom>
          <a:noFill/>
        </p:spPr>
        <p:txBody>
          <a:bodyPr wrap="square">
            <a:spAutoFit/>
          </a:bodyPr>
          <a:lstStyle/>
          <a:p>
            <a:pPr fontAlgn="base"/>
            <a:r>
              <a:rPr lang="en-GB" sz="1200" dirty="0">
                <a:solidFill>
                  <a:srgbClr val="000000"/>
                </a:solidFill>
                <a:effectLst/>
                <a:ea typeface="Times New Roman" panose="02020603050405020304" pitchFamily="18" charset="0"/>
              </a:rPr>
              <a:t>Example: </a:t>
            </a:r>
          </a:p>
          <a:p>
            <a:pPr fontAlgn="base"/>
            <a:r>
              <a:rPr lang="en-GB" sz="1400" dirty="0">
                <a:solidFill>
                  <a:srgbClr val="000000"/>
                </a:solidFill>
                <a:effectLst/>
                <a:latin typeface="Bradley Hand ITC" panose="03070402050302030203" pitchFamily="66" charset="0"/>
                <a:ea typeface="Times New Roman" panose="02020603050405020304" pitchFamily="18" charset="0"/>
              </a:rPr>
              <a:t>Ypres is not a battlefield yet, but a town, a home, where people lived and live. </a:t>
            </a:r>
            <a:r>
              <a:rPr lang="en-GB" sz="1400" dirty="0">
                <a:solidFill>
                  <a:srgbClr val="000000"/>
                </a:solidFill>
                <a:latin typeface="Bradley Hand ITC" panose="03070402050302030203" pitchFamily="66" charset="0"/>
                <a:ea typeface="Times New Roman" panose="02020603050405020304" pitchFamily="18" charset="0"/>
              </a:rPr>
              <a:t>It is a beautiful town, with many historic buildings. People regularly head into town to the shops, to the market and to meet friends.</a:t>
            </a:r>
            <a:endParaRPr lang="en-GB" sz="2000" dirty="0">
              <a:effectLst/>
              <a:latin typeface="Bradley Hand ITC" panose="03070402050302030203" pitchFamily="66" charset="0"/>
              <a:ea typeface="Times New Roman" panose="02020603050405020304" pitchFamily="18" charset="0"/>
            </a:endParaRPr>
          </a:p>
        </p:txBody>
      </p:sp>
    </p:spTree>
    <p:extLst>
      <p:ext uri="{BB962C8B-B14F-4D97-AF65-F5344CB8AC3E}">
        <p14:creationId xmlns:p14="http://schemas.microsoft.com/office/powerpoint/2010/main" val="4267199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253B833A-8772-4C0D-A822-6D2CF8BA2EAF}"/>
              </a:ext>
            </a:extLst>
          </p:cNvPr>
          <p:cNvSpPr txBox="1"/>
          <p:nvPr/>
        </p:nvSpPr>
        <p:spPr>
          <a:xfrm>
            <a:off x="101957" y="23119"/>
            <a:ext cx="7457717" cy="1423467"/>
          </a:xfrm>
          <a:prstGeom prst="rect">
            <a:avLst/>
          </a:prstGeom>
          <a:noFill/>
        </p:spPr>
        <p:txBody>
          <a:bodyPr wrap="square" rtlCol="0">
            <a:spAutoFit/>
          </a:bodyPr>
          <a:lstStyle/>
          <a:p>
            <a:r>
              <a:rPr lang="en-GB" sz="1400" b="1" dirty="0"/>
              <a:t>Menin Gate Moments… </a:t>
            </a:r>
            <a:r>
              <a:rPr lang="en-GB" sz="1400" dirty="0"/>
              <a:t>continued </a:t>
            </a:r>
          </a:p>
          <a:p>
            <a:endParaRPr lang="en-GB" sz="1050" b="1" dirty="0"/>
          </a:p>
          <a:p>
            <a:r>
              <a:rPr lang="en-GB" sz="1200" dirty="0"/>
              <a:t>Study each image. Think about what is being shown in the image and what it suggests about that moment in time. </a:t>
            </a:r>
          </a:p>
          <a:p>
            <a:endParaRPr lang="en-GB" sz="600" dirty="0"/>
          </a:p>
          <a:p>
            <a:r>
              <a:rPr lang="en-GB" sz="1050" dirty="0"/>
              <a:t>In the boxes next to each picture, write a short narrative to describe what is happening at that precise moment in the history of the Menin Gate. </a:t>
            </a:r>
          </a:p>
          <a:p>
            <a:endParaRPr lang="en-GB" sz="900" dirty="0"/>
          </a:p>
        </p:txBody>
      </p:sp>
      <p:sp>
        <p:nvSpPr>
          <p:cNvPr id="51" name="Rectangle: Rounded Corners 50">
            <a:extLst>
              <a:ext uri="{FF2B5EF4-FFF2-40B4-BE49-F238E27FC236}">
                <a16:creationId xmlns:a16="http://schemas.microsoft.com/office/drawing/2014/main" id="{3AE48A0C-2FAF-4D24-8968-204C9A239810}"/>
              </a:ext>
            </a:extLst>
          </p:cNvPr>
          <p:cNvSpPr/>
          <p:nvPr/>
        </p:nvSpPr>
        <p:spPr>
          <a:xfrm>
            <a:off x="3519774" y="1282283"/>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2" name="Rectangle: Rounded Corners 51">
            <a:extLst>
              <a:ext uri="{FF2B5EF4-FFF2-40B4-BE49-F238E27FC236}">
                <a16:creationId xmlns:a16="http://schemas.microsoft.com/office/drawing/2014/main" id="{FCACB42F-EAE8-4271-8D9F-347CB03FBA0F}"/>
              </a:ext>
            </a:extLst>
          </p:cNvPr>
          <p:cNvSpPr/>
          <p:nvPr/>
        </p:nvSpPr>
        <p:spPr>
          <a:xfrm>
            <a:off x="3519774" y="3467566"/>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3" name="Rectangle: Rounded Corners 52">
            <a:extLst>
              <a:ext uri="{FF2B5EF4-FFF2-40B4-BE49-F238E27FC236}">
                <a16:creationId xmlns:a16="http://schemas.microsoft.com/office/drawing/2014/main" id="{7B30EE21-02D8-4D00-BCCB-C62B88D169AA}"/>
              </a:ext>
            </a:extLst>
          </p:cNvPr>
          <p:cNvSpPr/>
          <p:nvPr/>
        </p:nvSpPr>
        <p:spPr>
          <a:xfrm>
            <a:off x="3519774" y="5627027"/>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4" name="Rectangle: Rounded Corners 53">
            <a:extLst>
              <a:ext uri="{FF2B5EF4-FFF2-40B4-BE49-F238E27FC236}">
                <a16:creationId xmlns:a16="http://schemas.microsoft.com/office/drawing/2014/main" id="{16A8E350-1013-41DA-B0E3-9F2443777895}"/>
              </a:ext>
            </a:extLst>
          </p:cNvPr>
          <p:cNvSpPr/>
          <p:nvPr/>
        </p:nvSpPr>
        <p:spPr>
          <a:xfrm>
            <a:off x="3534705" y="7773339"/>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5" name="TextBox 54">
            <a:extLst>
              <a:ext uri="{FF2B5EF4-FFF2-40B4-BE49-F238E27FC236}">
                <a16:creationId xmlns:a16="http://schemas.microsoft.com/office/drawing/2014/main" id="{7514CE2B-885B-4DC1-86F8-C699380C9B18}"/>
              </a:ext>
            </a:extLst>
          </p:cNvPr>
          <p:cNvSpPr txBox="1"/>
          <p:nvPr/>
        </p:nvSpPr>
        <p:spPr>
          <a:xfrm>
            <a:off x="3555342" y="1396185"/>
            <a:ext cx="1208318" cy="230832"/>
          </a:xfrm>
          <a:prstGeom prst="rect">
            <a:avLst/>
          </a:prstGeom>
          <a:noFill/>
        </p:spPr>
        <p:txBody>
          <a:bodyPr wrap="square" rtlCol="0">
            <a:spAutoFit/>
          </a:bodyPr>
          <a:lstStyle/>
          <a:p>
            <a:r>
              <a:rPr lang="en-GB" sz="900" dirty="0"/>
              <a:t>1924</a:t>
            </a:r>
          </a:p>
        </p:txBody>
      </p:sp>
      <p:sp>
        <p:nvSpPr>
          <p:cNvPr id="56" name="TextBox 55">
            <a:extLst>
              <a:ext uri="{FF2B5EF4-FFF2-40B4-BE49-F238E27FC236}">
                <a16:creationId xmlns:a16="http://schemas.microsoft.com/office/drawing/2014/main" id="{DD7EA097-F486-47E3-A9FE-26E4E05DBBA7}"/>
              </a:ext>
            </a:extLst>
          </p:cNvPr>
          <p:cNvSpPr txBox="1"/>
          <p:nvPr/>
        </p:nvSpPr>
        <p:spPr>
          <a:xfrm>
            <a:off x="3555342" y="3599591"/>
            <a:ext cx="1208318" cy="230832"/>
          </a:xfrm>
          <a:prstGeom prst="rect">
            <a:avLst/>
          </a:prstGeom>
          <a:noFill/>
        </p:spPr>
        <p:txBody>
          <a:bodyPr wrap="square" rtlCol="0">
            <a:spAutoFit/>
          </a:bodyPr>
          <a:lstStyle/>
          <a:p>
            <a:r>
              <a:rPr lang="en-GB" sz="900" dirty="0"/>
              <a:t>1927</a:t>
            </a:r>
          </a:p>
        </p:txBody>
      </p:sp>
      <p:sp>
        <p:nvSpPr>
          <p:cNvPr id="57" name="TextBox 56">
            <a:extLst>
              <a:ext uri="{FF2B5EF4-FFF2-40B4-BE49-F238E27FC236}">
                <a16:creationId xmlns:a16="http://schemas.microsoft.com/office/drawing/2014/main" id="{4DE303EC-0B94-451B-A67A-9F02D6650B88}"/>
              </a:ext>
            </a:extLst>
          </p:cNvPr>
          <p:cNvSpPr txBox="1"/>
          <p:nvPr/>
        </p:nvSpPr>
        <p:spPr>
          <a:xfrm>
            <a:off x="3534705" y="5745903"/>
            <a:ext cx="1208318" cy="230832"/>
          </a:xfrm>
          <a:prstGeom prst="rect">
            <a:avLst/>
          </a:prstGeom>
          <a:noFill/>
        </p:spPr>
        <p:txBody>
          <a:bodyPr wrap="square" rtlCol="0">
            <a:spAutoFit/>
          </a:bodyPr>
          <a:lstStyle/>
          <a:p>
            <a:r>
              <a:rPr lang="en-GB" sz="900" dirty="0"/>
              <a:t>1965</a:t>
            </a:r>
          </a:p>
        </p:txBody>
      </p:sp>
      <p:sp>
        <p:nvSpPr>
          <p:cNvPr id="58" name="TextBox 57">
            <a:extLst>
              <a:ext uri="{FF2B5EF4-FFF2-40B4-BE49-F238E27FC236}">
                <a16:creationId xmlns:a16="http://schemas.microsoft.com/office/drawing/2014/main" id="{65DABC1B-8436-4376-A88E-31AF62AB794D}"/>
              </a:ext>
            </a:extLst>
          </p:cNvPr>
          <p:cNvSpPr txBox="1"/>
          <p:nvPr/>
        </p:nvSpPr>
        <p:spPr>
          <a:xfrm>
            <a:off x="3604806" y="7892215"/>
            <a:ext cx="1208318" cy="230832"/>
          </a:xfrm>
          <a:prstGeom prst="rect">
            <a:avLst/>
          </a:prstGeom>
          <a:noFill/>
        </p:spPr>
        <p:txBody>
          <a:bodyPr wrap="square" rtlCol="0">
            <a:spAutoFit/>
          </a:bodyPr>
          <a:lstStyle/>
          <a:p>
            <a:r>
              <a:rPr lang="en-GB" sz="900" dirty="0"/>
              <a:t>Today</a:t>
            </a:r>
          </a:p>
        </p:txBody>
      </p:sp>
      <p:pic>
        <p:nvPicPr>
          <p:cNvPr id="3" name="Picture 2" descr="A group of people around a table&#10;&#10;Description automatically generated with medium confidence">
            <a:extLst>
              <a:ext uri="{FF2B5EF4-FFF2-40B4-BE49-F238E27FC236}">
                <a16:creationId xmlns:a16="http://schemas.microsoft.com/office/drawing/2014/main" id="{15B81564-E29E-C9EE-4644-8847D7606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57" y="1267783"/>
            <a:ext cx="3327400" cy="2079691"/>
          </a:xfrm>
          <a:prstGeom prst="rect">
            <a:avLst/>
          </a:prstGeom>
        </p:spPr>
      </p:pic>
      <p:pic>
        <p:nvPicPr>
          <p:cNvPr id="5" name="Picture 4" descr="A large group of people outside a building&#10;&#10;Description automatically generated with medium confidence">
            <a:extLst>
              <a:ext uri="{FF2B5EF4-FFF2-40B4-BE49-F238E27FC236}">
                <a16:creationId xmlns:a16="http://schemas.microsoft.com/office/drawing/2014/main" id="{7C639556-BD3B-CDD1-1FA8-5058A695A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7" y="3454417"/>
            <a:ext cx="3327401" cy="2079692"/>
          </a:xfrm>
          <a:prstGeom prst="rect">
            <a:avLst/>
          </a:prstGeom>
        </p:spPr>
      </p:pic>
      <p:pic>
        <p:nvPicPr>
          <p:cNvPr id="7" name="Picture 6" descr="A picture containing outdoor, building, stone, arch&#10;&#10;Description automatically generated">
            <a:extLst>
              <a:ext uri="{FF2B5EF4-FFF2-40B4-BE49-F238E27FC236}">
                <a16:creationId xmlns:a16="http://schemas.microsoft.com/office/drawing/2014/main" id="{3BA03648-0765-EDE0-F6B4-C458690396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26" y="5613878"/>
            <a:ext cx="3327400" cy="2079691"/>
          </a:xfrm>
          <a:prstGeom prst="rect">
            <a:avLst/>
          </a:prstGeom>
        </p:spPr>
      </p:pic>
      <p:pic>
        <p:nvPicPr>
          <p:cNvPr id="9" name="Picture 8" descr="A picture containing person, people, group&#10;&#10;Description automatically generated">
            <a:extLst>
              <a:ext uri="{FF2B5EF4-FFF2-40B4-BE49-F238E27FC236}">
                <a16:creationId xmlns:a16="http://schemas.microsoft.com/office/drawing/2014/main" id="{77C3CFAF-7AE0-D015-5575-0DF212275A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26" y="7773339"/>
            <a:ext cx="3327400" cy="2079691"/>
          </a:xfrm>
          <a:prstGeom prst="rect">
            <a:avLst/>
          </a:prstGeom>
        </p:spPr>
      </p:pic>
    </p:spTree>
    <p:extLst>
      <p:ext uri="{BB962C8B-B14F-4D97-AF65-F5344CB8AC3E}">
        <p14:creationId xmlns:p14="http://schemas.microsoft.com/office/powerpoint/2010/main" val="1138799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D0C2FD90-754E-4877-9DDA-750A65457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072"/>
            <a:ext cx="1832816" cy="1006252"/>
          </a:xfrm>
          <a:prstGeom prst="rect">
            <a:avLst/>
          </a:prstGeom>
        </p:spPr>
      </p:pic>
      <p:sp>
        <p:nvSpPr>
          <p:cNvPr id="131" name="TextBox 130">
            <a:extLst>
              <a:ext uri="{FF2B5EF4-FFF2-40B4-BE49-F238E27FC236}">
                <a16:creationId xmlns:a16="http://schemas.microsoft.com/office/drawing/2014/main" id="{3B84DDCA-864F-4656-B56C-7EC3936FEAA2}"/>
              </a:ext>
            </a:extLst>
          </p:cNvPr>
          <p:cNvSpPr txBox="1"/>
          <p:nvPr/>
        </p:nvSpPr>
        <p:spPr>
          <a:xfrm>
            <a:off x="1832815" y="0"/>
            <a:ext cx="5627189" cy="1354217"/>
          </a:xfrm>
          <a:prstGeom prst="rect">
            <a:avLst/>
          </a:prstGeom>
          <a:noFill/>
        </p:spPr>
        <p:txBody>
          <a:bodyPr wrap="square" rtlCol="0">
            <a:spAutoFit/>
          </a:bodyPr>
          <a:lstStyle/>
          <a:p>
            <a:r>
              <a:rPr lang="en-GB" sz="1400" b="1" dirty="0"/>
              <a:t>Menin Gate Moments </a:t>
            </a:r>
          </a:p>
          <a:p>
            <a:endParaRPr lang="en-GB" sz="600" b="1" dirty="0"/>
          </a:p>
          <a:p>
            <a:r>
              <a:rPr lang="en-GB" sz="1200" dirty="0"/>
              <a:t>Study each image. Think about what is being shown in the image and what it suggests about that moment in time. </a:t>
            </a:r>
          </a:p>
          <a:p>
            <a:endParaRPr lang="en-GB" sz="600" dirty="0"/>
          </a:p>
          <a:p>
            <a:r>
              <a:rPr lang="en-GB" sz="1050" dirty="0"/>
              <a:t>In the boxes next to each picture, write a short narrative to describe what is happening at that precise moment in the history of the Menin Gate. </a:t>
            </a:r>
          </a:p>
          <a:p>
            <a:endParaRPr lang="en-GB" sz="900" dirty="0"/>
          </a:p>
        </p:txBody>
      </p:sp>
      <p:sp>
        <p:nvSpPr>
          <p:cNvPr id="133" name="Rectangle: Rounded Corners 132">
            <a:extLst>
              <a:ext uri="{FF2B5EF4-FFF2-40B4-BE49-F238E27FC236}">
                <a16:creationId xmlns:a16="http://schemas.microsoft.com/office/drawing/2014/main" id="{EB792F5F-018F-44CD-BB6F-FF271BCBF3B3}"/>
              </a:ext>
            </a:extLst>
          </p:cNvPr>
          <p:cNvSpPr/>
          <p:nvPr/>
        </p:nvSpPr>
        <p:spPr>
          <a:xfrm>
            <a:off x="3522060" y="1194284"/>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5" name="Rectangle: Rounded Corners 144">
            <a:extLst>
              <a:ext uri="{FF2B5EF4-FFF2-40B4-BE49-F238E27FC236}">
                <a16:creationId xmlns:a16="http://schemas.microsoft.com/office/drawing/2014/main" id="{75612F37-AF19-414F-88CE-E426B397F5F2}"/>
              </a:ext>
            </a:extLst>
          </p:cNvPr>
          <p:cNvSpPr/>
          <p:nvPr/>
        </p:nvSpPr>
        <p:spPr>
          <a:xfrm>
            <a:off x="3522060" y="3361942"/>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6" name="Rectangle: Rounded Corners 145">
            <a:extLst>
              <a:ext uri="{FF2B5EF4-FFF2-40B4-BE49-F238E27FC236}">
                <a16:creationId xmlns:a16="http://schemas.microsoft.com/office/drawing/2014/main" id="{A482BB2E-98B3-438F-8A70-606BF4ED6BCC}"/>
              </a:ext>
            </a:extLst>
          </p:cNvPr>
          <p:cNvSpPr/>
          <p:nvPr/>
        </p:nvSpPr>
        <p:spPr>
          <a:xfrm>
            <a:off x="3522060" y="5536644"/>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7" name="Rectangle: Rounded Corners 146">
            <a:extLst>
              <a:ext uri="{FF2B5EF4-FFF2-40B4-BE49-F238E27FC236}">
                <a16:creationId xmlns:a16="http://schemas.microsoft.com/office/drawing/2014/main" id="{5404FEA6-191C-4DF1-8BD5-89F9050560E4}"/>
              </a:ext>
            </a:extLst>
          </p:cNvPr>
          <p:cNvSpPr/>
          <p:nvPr/>
        </p:nvSpPr>
        <p:spPr>
          <a:xfrm>
            <a:off x="3522060" y="7734175"/>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9" name="TextBox 148">
            <a:extLst>
              <a:ext uri="{FF2B5EF4-FFF2-40B4-BE49-F238E27FC236}">
                <a16:creationId xmlns:a16="http://schemas.microsoft.com/office/drawing/2014/main" id="{CCA85EF5-2FDE-483F-9FEE-0723582E54D6}"/>
              </a:ext>
            </a:extLst>
          </p:cNvPr>
          <p:cNvSpPr txBox="1"/>
          <p:nvPr/>
        </p:nvSpPr>
        <p:spPr>
          <a:xfrm>
            <a:off x="3556888" y="1249766"/>
            <a:ext cx="1208318" cy="230832"/>
          </a:xfrm>
          <a:prstGeom prst="rect">
            <a:avLst/>
          </a:prstGeom>
          <a:noFill/>
        </p:spPr>
        <p:txBody>
          <a:bodyPr wrap="square" rtlCol="0">
            <a:spAutoFit/>
          </a:bodyPr>
          <a:lstStyle/>
          <a:p>
            <a:r>
              <a:rPr lang="en-GB" sz="900" dirty="0"/>
              <a:t>1910</a:t>
            </a:r>
          </a:p>
        </p:txBody>
      </p:sp>
      <p:sp>
        <p:nvSpPr>
          <p:cNvPr id="150" name="TextBox 149">
            <a:extLst>
              <a:ext uri="{FF2B5EF4-FFF2-40B4-BE49-F238E27FC236}">
                <a16:creationId xmlns:a16="http://schemas.microsoft.com/office/drawing/2014/main" id="{22C4CC09-3263-4155-994A-4AE83453A370}"/>
              </a:ext>
            </a:extLst>
          </p:cNvPr>
          <p:cNvSpPr txBox="1"/>
          <p:nvPr/>
        </p:nvSpPr>
        <p:spPr>
          <a:xfrm>
            <a:off x="3556888" y="3490064"/>
            <a:ext cx="1208318" cy="230832"/>
          </a:xfrm>
          <a:prstGeom prst="rect">
            <a:avLst/>
          </a:prstGeom>
          <a:noFill/>
        </p:spPr>
        <p:txBody>
          <a:bodyPr wrap="square" rtlCol="0">
            <a:spAutoFit/>
          </a:bodyPr>
          <a:lstStyle/>
          <a:p>
            <a:r>
              <a:rPr lang="en-GB" sz="900" dirty="0"/>
              <a:t>1914</a:t>
            </a:r>
          </a:p>
        </p:txBody>
      </p:sp>
      <p:sp>
        <p:nvSpPr>
          <p:cNvPr id="151" name="TextBox 150">
            <a:extLst>
              <a:ext uri="{FF2B5EF4-FFF2-40B4-BE49-F238E27FC236}">
                <a16:creationId xmlns:a16="http://schemas.microsoft.com/office/drawing/2014/main" id="{42ED0D02-9B59-4209-9460-38542F718491}"/>
              </a:ext>
            </a:extLst>
          </p:cNvPr>
          <p:cNvSpPr txBox="1"/>
          <p:nvPr/>
        </p:nvSpPr>
        <p:spPr>
          <a:xfrm>
            <a:off x="3556888" y="5673773"/>
            <a:ext cx="1208318" cy="230832"/>
          </a:xfrm>
          <a:prstGeom prst="rect">
            <a:avLst/>
          </a:prstGeom>
          <a:noFill/>
        </p:spPr>
        <p:txBody>
          <a:bodyPr wrap="square" rtlCol="0">
            <a:spAutoFit/>
          </a:bodyPr>
          <a:lstStyle/>
          <a:p>
            <a:r>
              <a:rPr lang="en-GB" sz="900" dirty="0"/>
              <a:t>1917</a:t>
            </a:r>
          </a:p>
        </p:txBody>
      </p:sp>
      <p:sp>
        <p:nvSpPr>
          <p:cNvPr id="152" name="TextBox 151">
            <a:extLst>
              <a:ext uri="{FF2B5EF4-FFF2-40B4-BE49-F238E27FC236}">
                <a16:creationId xmlns:a16="http://schemas.microsoft.com/office/drawing/2014/main" id="{38C31FDC-FDC5-456F-B19E-558DAD56399A}"/>
              </a:ext>
            </a:extLst>
          </p:cNvPr>
          <p:cNvSpPr txBox="1"/>
          <p:nvPr/>
        </p:nvSpPr>
        <p:spPr>
          <a:xfrm>
            <a:off x="3556888" y="7836207"/>
            <a:ext cx="1208318" cy="230832"/>
          </a:xfrm>
          <a:prstGeom prst="rect">
            <a:avLst/>
          </a:prstGeom>
          <a:noFill/>
        </p:spPr>
        <p:txBody>
          <a:bodyPr wrap="square" rtlCol="0">
            <a:spAutoFit/>
          </a:bodyPr>
          <a:lstStyle/>
          <a:p>
            <a:r>
              <a:rPr lang="en-GB" sz="900" dirty="0"/>
              <a:t>1919</a:t>
            </a:r>
          </a:p>
        </p:txBody>
      </p:sp>
      <p:pic>
        <p:nvPicPr>
          <p:cNvPr id="5" name="Picture 4" descr="A group of people around a fire&#10;&#10;Description automatically generated with low confidence">
            <a:extLst>
              <a:ext uri="{FF2B5EF4-FFF2-40B4-BE49-F238E27FC236}">
                <a16:creationId xmlns:a16="http://schemas.microsoft.com/office/drawing/2014/main" id="{9C4135DB-886A-0BE2-7B22-1C4A00671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2" y="5527195"/>
            <a:ext cx="3285326" cy="2053394"/>
          </a:xfrm>
          <a:prstGeom prst="rect">
            <a:avLst/>
          </a:prstGeom>
        </p:spPr>
      </p:pic>
      <p:pic>
        <p:nvPicPr>
          <p:cNvPr id="7" name="Picture 6" descr="A picture containing outdoor, people, city, stone&#10;&#10;Description automatically generated">
            <a:extLst>
              <a:ext uri="{FF2B5EF4-FFF2-40B4-BE49-F238E27FC236}">
                <a16:creationId xmlns:a16="http://schemas.microsoft.com/office/drawing/2014/main" id="{FB8C175D-E2BB-EB3B-94B2-8102D9214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82" y="3365874"/>
            <a:ext cx="3272742" cy="2045529"/>
          </a:xfrm>
          <a:prstGeom prst="rect">
            <a:avLst/>
          </a:prstGeom>
        </p:spPr>
      </p:pic>
      <p:pic>
        <p:nvPicPr>
          <p:cNvPr id="9" name="Picture 8" descr="A picture containing outdoor, tree, walking, people&#10;&#10;Description automatically generated">
            <a:extLst>
              <a:ext uri="{FF2B5EF4-FFF2-40B4-BE49-F238E27FC236}">
                <a16:creationId xmlns:a16="http://schemas.microsoft.com/office/drawing/2014/main" id="{3E65024B-E063-5972-AFD2-7C05DC81AC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82" y="1194284"/>
            <a:ext cx="3285326" cy="2053394"/>
          </a:xfrm>
          <a:prstGeom prst="rect">
            <a:avLst/>
          </a:prstGeom>
        </p:spPr>
      </p:pic>
      <p:pic>
        <p:nvPicPr>
          <p:cNvPr id="11" name="Picture 10" descr="A picture containing text, outdoor, nature, shore&#10;&#10;Description automatically generated">
            <a:extLst>
              <a:ext uri="{FF2B5EF4-FFF2-40B4-BE49-F238E27FC236}">
                <a16:creationId xmlns:a16="http://schemas.microsoft.com/office/drawing/2014/main" id="{FDA25DC5-4EFF-7DC2-3530-1220D43117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82" y="7699549"/>
            <a:ext cx="3285326" cy="2053394"/>
          </a:xfrm>
          <a:prstGeom prst="rect">
            <a:avLst/>
          </a:prstGeom>
        </p:spPr>
      </p:pic>
      <p:sp>
        <p:nvSpPr>
          <p:cNvPr id="13" name="TextBox 12">
            <a:extLst>
              <a:ext uri="{FF2B5EF4-FFF2-40B4-BE49-F238E27FC236}">
                <a16:creationId xmlns:a16="http://schemas.microsoft.com/office/drawing/2014/main" id="{5F0F12C1-9128-3D96-0CB4-13E8258711B9}"/>
              </a:ext>
            </a:extLst>
          </p:cNvPr>
          <p:cNvSpPr txBox="1"/>
          <p:nvPr/>
        </p:nvSpPr>
        <p:spPr>
          <a:xfrm>
            <a:off x="3681754" y="1480449"/>
            <a:ext cx="3620746" cy="1277273"/>
          </a:xfrm>
          <a:prstGeom prst="rect">
            <a:avLst/>
          </a:prstGeom>
          <a:noFill/>
        </p:spPr>
        <p:txBody>
          <a:bodyPr wrap="square">
            <a:spAutoFit/>
          </a:bodyPr>
          <a:lstStyle/>
          <a:p>
            <a:pPr fontAlgn="base"/>
            <a:r>
              <a:rPr lang="en-GB" sz="1200" dirty="0">
                <a:solidFill>
                  <a:srgbClr val="000000"/>
                </a:solidFill>
                <a:effectLst/>
                <a:ea typeface="Times New Roman" panose="02020603050405020304" pitchFamily="18" charset="0"/>
              </a:rPr>
              <a:t>Example: </a:t>
            </a:r>
          </a:p>
          <a:p>
            <a:pPr fontAlgn="base"/>
            <a:r>
              <a:rPr lang="en-GB" sz="1300" dirty="0">
                <a:solidFill>
                  <a:srgbClr val="000000"/>
                </a:solidFill>
                <a:effectLst/>
                <a:latin typeface="Bradley Hand ITC" panose="03070402050302030203" pitchFamily="66" charset="0"/>
                <a:ea typeface="Times New Roman" panose="02020603050405020304" pitchFamily="18" charset="0"/>
              </a:rPr>
              <a:t>Ypres is not a battlefield yet, but a town, a home, where people lived and live. </a:t>
            </a:r>
            <a:r>
              <a:rPr lang="en-GB" sz="1300" dirty="0">
                <a:solidFill>
                  <a:srgbClr val="000000"/>
                </a:solidFill>
                <a:latin typeface="Bradley Hand ITC" panose="03070402050302030203" pitchFamily="66" charset="0"/>
                <a:ea typeface="Times New Roman" panose="02020603050405020304" pitchFamily="18" charset="0"/>
              </a:rPr>
              <a:t>It is a beautiful town, with many historic buildings. People regularly head into town to the shops, to the market and to meet friends.</a:t>
            </a:r>
            <a:endParaRPr lang="en-GB" sz="1300" dirty="0">
              <a:effectLst/>
              <a:latin typeface="Bradley Hand ITC" panose="03070402050302030203" pitchFamily="66" charset="0"/>
              <a:ea typeface="Times New Roman" panose="02020603050405020304" pitchFamily="18" charset="0"/>
            </a:endParaRPr>
          </a:p>
        </p:txBody>
      </p:sp>
      <p:sp>
        <p:nvSpPr>
          <p:cNvPr id="3" name="TextBox 2">
            <a:extLst>
              <a:ext uri="{FF2B5EF4-FFF2-40B4-BE49-F238E27FC236}">
                <a16:creationId xmlns:a16="http://schemas.microsoft.com/office/drawing/2014/main" id="{7E462445-F293-CB3B-3B89-AB50EC805912}"/>
              </a:ext>
            </a:extLst>
          </p:cNvPr>
          <p:cNvSpPr txBox="1"/>
          <p:nvPr/>
        </p:nvSpPr>
        <p:spPr>
          <a:xfrm>
            <a:off x="3601907" y="3632124"/>
            <a:ext cx="3700593" cy="2041649"/>
          </a:xfrm>
          <a:prstGeom prst="rect">
            <a:avLst/>
          </a:prstGeom>
          <a:noFill/>
        </p:spPr>
        <p:txBody>
          <a:bodyPr wrap="square">
            <a:spAutoFit/>
          </a:bodyPr>
          <a:lstStyle/>
          <a:p>
            <a:r>
              <a:rPr lang="en-GB" sz="1300" dirty="0">
                <a:effectLst/>
                <a:latin typeface="Bradley Hand ITC" panose="03070402050302030203" pitchFamily="66" charset="0"/>
                <a:ea typeface="Calibri" panose="020F0502020204030204" pitchFamily="34" charset="0"/>
              </a:rPr>
              <a:t>War comes to Ypres. To its defence come soldiers from France and from across the British Empire. </a:t>
            </a:r>
            <a:r>
              <a:rPr lang="en-GB" sz="1300" dirty="0">
                <a:solidFill>
                  <a:srgbClr val="000000"/>
                </a:solidFill>
                <a:effectLst/>
                <a:latin typeface="Bradley Hand ITC" panose="03070402050302030203" pitchFamily="66" charset="0"/>
                <a:ea typeface="Times New Roman" panose="02020603050405020304" pitchFamily="18" charset="0"/>
              </a:rPr>
              <a:t>Some of the best soldiers available to the British Empire at the outbreak of war were the men of the British Indian Army. Indian and French soldiers marched through the gate and fought tenaciously to hold the line at Ypres in the autumn of  1914 and into 1915.  </a:t>
            </a:r>
            <a:endParaRPr lang="en-GB" sz="1300" dirty="0">
              <a:effectLst/>
              <a:latin typeface="Bradley Hand ITC" panose="03070402050302030203" pitchFamily="66" charset="0"/>
              <a:ea typeface="Times New Roman" panose="02020603050405020304" pitchFamily="18" charset="0"/>
            </a:endParaRPr>
          </a:p>
          <a:p>
            <a:endParaRPr lang="en-GB" dirty="0"/>
          </a:p>
        </p:txBody>
      </p:sp>
      <p:sp>
        <p:nvSpPr>
          <p:cNvPr id="8" name="TextBox 7">
            <a:extLst>
              <a:ext uri="{FF2B5EF4-FFF2-40B4-BE49-F238E27FC236}">
                <a16:creationId xmlns:a16="http://schemas.microsoft.com/office/drawing/2014/main" id="{3B5CFFB6-0DF3-A91E-CE75-024D643E0EEF}"/>
              </a:ext>
            </a:extLst>
          </p:cNvPr>
          <p:cNvSpPr txBox="1"/>
          <p:nvPr/>
        </p:nvSpPr>
        <p:spPr>
          <a:xfrm>
            <a:off x="3601907" y="5861613"/>
            <a:ext cx="3700593" cy="1846659"/>
          </a:xfrm>
          <a:prstGeom prst="rect">
            <a:avLst/>
          </a:prstGeom>
          <a:noFill/>
        </p:spPr>
        <p:txBody>
          <a:bodyPr wrap="square">
            <a:spAutoFit/>
          </a:bodyPr>
          <a:lstStyle/>
          <a:p>
            <a:pPr fontAlgn="base"/>
            <a:r>
              <a:rPr lang="en-GB" sz="1300" dirty="0">
                <a:solidFill>
                  <a:srgbClr val="000000"/>
                </a:solidFill>
                <a:effectLst/>
                <a:latin typeface="Bradley Hand ITC" panose="03070402050302030203" pitchFamily="66" charset="0"/>
                <a:ea typeface="Times New Roman" panose="02020603050405020304" pitchFamily="18" charset="0"/>
              </a:rPr>
              <a:t>Years of war have destroyed the gate and the city of Ypres. Men and supplies passed through the Menin Gate into the battlefields beyond. German artillery targets the narrow passage and surrounding roads making this area very dangerous. </a:t>
            </a:r>
            <a:endParaRPr lang="en-GB" sz="1300" dirty="0">
              <a:effectLst/>
              <a:latin typeface="Bradley Hand ITC" panose="03070402050302030203" pitchFamily="66" charset="0"/>
              <a:ea typeface="Times New Roman" panose="02020603050405020304" pitchFamily="18" charset="0"/>
            </a:endParaRPr>
          </a:p>
          <a:p>
            <a:pPr fontAlgn="base"/>
            <a:endParaRPr lang="en-GB" sz="36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991CE0E3-6F33-93B0-F9F2-BDA3C70023BA}"/>
              </a:ext>
            </a:extLst>
          </p:cNvPr>
          <p:cNvSpPr txBox="1"/>
          <p:nvPr/>
        </p:nvSpPr>
        <p:spPr>
          <a:xfrm>
            <a:off x="3618597" y="8066399"/>
            <a:ext cx="3683903" cy="1292662"/>
          </a:xfrm>
          <a:prstGeom prst="rect">
            <a:avLst/>
          </a:prstGeom>
          <a:noFill/>
        </p:spPr>
        <p:txBody>
          <a:bodyPr wrap="square">
            <a:spAutoFit/>
          </a:bodyPr>
          <a:lstStyle/>
          <a:p>
            <a:pPr fontAlgn="base"/>
            <a:r>
              <a:rPr lang="en-GB" sz="1300" dirty="0">
                <a:solidFill>
                  <a:srgbClr val="000000"/>
                </a:solidFill>
                <a:effectLst/>
                <a:latin typeface="Bradley Hand ITC" panose="03070402050302030203" pitchFamily="66" charset="0"/>
                <a:ea typeface="Times New Roman" panose="02020603050405020304" pitchFamily="18" charset="0"/>
              </a:rPr>
              <a:t>Amongst the wasteland of trenches, tanks and shell holes, the search for the fallen continues and the cemeteries grow ever bigger. So many have been lost forever, they are ‘the missing’. But, life is returning, as huts are built to house those search for the missing and creating the cemeteries.</a:t>
            </a:r>
            <a:endParaRPr lang="en-GB" sz="1300" dirty="0">
              <a:effectLst/>
              <a:latin typeface="Bradley Hand ITC" panose="03070402050302030203" pitchFamily="66" charset="0"/>
              <a:ea typeface="Times New Roman" panose="02020603050405020304" pitchFamily="18" charset="0"/>
            </a:endParaRPr>
          </a:p>
        </p:txBody>
      </p:sp>
    </p:spTree>
    <p:extLst>
      <p:ext uri="{BB962C8B-B14F-4D97-AF65-F5344CB8AC3E}">
        <p14:creationId xmlns:p14="http://schemas.microsoft.com/office/powerpoint/2010/main" val="2668749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253B833A-8772-4C0D-A822-6D2CF8BA2EAF}"/>
              </a:ext>
            </a:extLst>
          </p:cNvPr>
          <p:cNvSpPr txBox="1"/>
          <p:nvPr/>
        </p:nvSpPr>
        <p:spPr>
          <a:xfrm>
            <a:off x="101957" y="23119"/>
            <a:ext cx="7457717" cy="1423467"/>
          </a:xfrm>
          <a:prstGeom prst="rect">
            <a:avLst/>
          </a:prstGeom>
          <a:noFill/>
        </p:spPr>
        <p:txBody>
          <a:bodyPr wrap="square" rtlCol="0">
            <a:spAutoFit/>
          </a:bodyPr>
          <a:lstStyle/>
          <a:p>
            <a:r>
              <a:rPr lang="en-GB" sz="1400" b="1" dirty="0"/>
              <a:t>Menin Gate Moments… </a:t>
            </a:r>
            <a:r>
              <a:rPr lang="en-GB" sz="1400" dirty="0"/>
              <a:t>continued </a:t>
            </a:r>
          </a:p>
          <a:p>
            <a:endParaRPr lang="en-GB" sz="1050" b="1" dirty="0"/>
          </a:p>
          <a:p>
            <a:r>
              <a:rPr lang="en-GB" sz="1200" dirty="0"/>
              <a:t>Study each image. Think about what is being shown in the image and what it suggests about that moment in time. </a:t>
            </a:r>
          </a:p>
          <a:p>
            <a:endParaRPr lang="en-GB" sz="600" dirty="0"/>
          </a:p>
          <a:p>
            <a:r>
              <a:rPr lang="en-GB" sz="1050" dirty="0"/>
              <a:t>In the boxes next to each picture, write a short narrative to describe what is happening at that precise moment in the history of the Menin Gate. </a:t>
            </a:r>
          </a:p>
          <a:p>
            <a:endParaRPr lang="en-GB" sz="900" dirty="0"/>
          </a:p>
        </p:txBody>
      </p:sp>
      <p:sp>
        <p:nvSpPr>
          <p:cNvPr id="51" name="Rectangle: Rounded Corners 50">
            <a:extLst>
              <a:ext uri="{FF2B5EF4-FFF2-40B4-BE49-F238E27FC236}">
                <a16:creationId xmlns:a16="http://schemas.microsoft.com/office/drawing/2014/main" id="{3AE48A0C-2FAF-4D24-8968-204C9A239810}"/>
              </a:ext>
            </a:extLst>
          </p:cNvPr>
          <p:cNvSpPr/>
          <p:nvPr/>
        </p:nvSpPr>
        <p:spPr>
          <a:xfrm>
            <a:off x="3519774" y="1282283"/>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2" name="Rectangle: Rounded Corners 51">
            <a:extLst>
              <a:ext uri="{FF2B5EF4-FFF2-40B4-BE49-F238E27FC236}">
                <a16:creationId xmlns:a16="http://schemas.microsoft.com/office/drawing/2014/main" id="{FCACB42F-EAE8-4271-8D9F-347CB03FBA0F}"/>
              </a:ext>
            </a:extLst>
          </p:cNvPr>
          <p:cNvSpPr/>
          <p:nvPr/>
        </p:nvSpPr>
        <p:spPr>
          <a:xfrm>
            <a:off x="3519774" y="3467566"/>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3" name="Rectangle: Rounded Corners 52">
            <a:extLst>
              <a:ext uri="{FF2B5EF4-FFF2-40B4-BE49-F238E27FC236}">
                <a16:creationId xmlns:a16="http://schemas.microsoft.com/office/drawing/2014/main" id="{7B30EE21-02D8-4D00-BCCB-C62B88D169AA}"/>
              </a:ext>
            </a:extLst>
          </p:cNvPr>
          <p:cNvSpPr/>
          <p:nvPr/>
        </p:nvSpPr>
        <p:spPr>
          <a:xfrm>
            <a:off x="3519774" y="5627027"/>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4" name="Rectangle: Rounded Corners 53">
            <a:extLst>
              <a:ext uri="{FF2B5EF4-FFF2-40B4-BE49-F238E27FC236}">
                <a16:creationId xmlns:a16="http://schemas.microsoft.com/office/drawing/2014/main" id="{16A8E350-1013-41DA-B0E3-9F2443777895}"/>
              </a:ext>
            </a:extLst>
          </p:cNvPr>
          <p:cNvSpPr/>
          <p:nvPr/>
        </p:nvSpPr>
        <p:spPr>
          <a:xfrm>
            <a:off x="3534705" y="7773339"/>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5" name="TextBox 54">
            <a:extLst>
              <a:ext uri="{FF2B5EF4-FFF2-40B4-BE49-F238E27FC236}">
                <a16:creationId xmlns:a16="http://schemas.microsoft.com/office/drawing/2014/main" id="{7514CE2B-885B-4DC1-86F8-C699380C9B18}"/>
              </a:ext>
            </a:extLst>
          </p:cNvPr>
          <p:cNvSpPr txBox="1"/>
          <p:nvPr/>
        </p:nvSpPr>
        <p:spPr>
          <a:xfrm>
            <a:off x="3555342" y="1396185"/>
            <a:ext cx="1208318" cy="230832"/>
          </a:xfrm>
          <a:prstGeom prst="rect">
            <a:avLst/>
          </a:prstGeom>
          <a:noFill/>
        </p:spPr>
        <p:txBody>
          <a:bodyPr wrap="square" rtlCol="0">
            <a:spAutoFit/>
          </a:bodyPr>
          <a:lstStyle/>
          <a:p>
            <a:r>
              <a:rPr lang="en-GB" sz="900" dirty="0"/>
              <a:t>1924</a:t>
            </a:r>
          </a:p>
        </p:txBody>
      </p:sp>
      <p:sp>
        <p:nvSpPr>
          <p:cNvPr id="56" name="TextBox 55">
            <a:extLst>
              <a:ext uri="{FF2B5EF4-FFF2-40B4-BE49-F238E27FC236}">
                <a16:creationId xmlns:a16="http://schemas.microsoft.com/office/drawing/2014/main" id="{DD7EA097-F486-47E3-A9FE-26E4E05DBBA7}"/>
              </a:ext>
            </a:extLst>
          </p:cNvPr>
          <p:cNvSpPr txBox="1"/>
          <p:nvPr/>
        </p:nvSpPr>
        <p:spPr>
          <a:xfrm>
            <a:off x="3555342" y="3599591"/>
            <a:ext cx="1208318" cy="230832"/>
          </a:xfrm>
          <a:prstGeom prst="rect">
            <a:avLst/>
          </a:prstGeom>
          <a:noFill/>
        </p:spPr>
        <p:txBody>
          <a:bodyPr wrap="square" rtlCol="0">
            <a:spAutoFit/>
          </a:bodyPr>
          <a:lstStyle/>
          <a:p>
            <a:r>
              <a:rPr lang="en-GB" sz="900" dirty="0"/>
              <a:t>1927</a:t>
            </a:r>
          </a:p>
        </p:txBody>
      </p:sp>
      <p:sp>
        <p:nvSpPr>
          <p:cNvPr id="57" name="TextBox 56">
            <a:extLst>
              <a:ext uri="{FF2B5EF4-FFF2-40B4-BE49-F238E27FC236}">
                <a16:creationId xmlns:a16="http://schemas.microsoft.com/office/drawing/2014/main" id="{4DE303EC-0B94-451B-A67A-9F02D6650B88}"/>
              </a:ext>
            </a:extLst>
          </p:cNvPr>
          <p:cNvSpPr txBox="1"/>
          <p:nvPr/>
        </p:nvSpPr>
        <p:spPr>
          <a:xfrm>
            <a:off x="3593271" y="5681289"/>
            <a:ext cx="1208318" cy="230832"/>
          </a:xfrm>
          <a:prstGeom prst="rect">
            <a:avLst/>
          </a:prstGeom>
          <a:noFill/>
        </p:spPr>
        <p:txBody>
          <a:bodyPr wrap="square" rtlCol="0">
            <a:spAutoFit/>
          </a:bodyPr>
          <a:lstStyle/>
          <a:p>
            <a:r>
              <a:rPr lang="en-GB" sz="900" dirty="0"/>
              <a:t>1965</a:t>
            </a:r>
          </a:p>
        </p:txBody>
      </p:sp>
      <p:sp>
        <p:nvSpPr>
          <p:cNvPr id="58" name="TextBox 57">
            <a:extLst>
              <a:ext uri="{FF2B5EF4-FFF2-40B4-BE49-F238E27FC236}">
                <a16:creationId xmlns:a16="http://schemas.microsoft.com/office/drawing/2014/main" id="{65DABC1B-8436-4376-A88E-31AF62AB794D}"/>
              </a:ext>
            </a:extLst>
          </p:cNvPr>
          <p:cNvSpPr txBox="1"/>
          <p:nvPr/>
        </p:nvSpPr>
        <p:spPr>
          <a:xfrm>
            <a:off x="3604806" y="7892215"/>
            <a:ext cx="1208318" cy="230832"/>
          </a:xfrm>
          <a:prstGeom prst="rect">
            <a:avLst/>
          </a:prstGeom>
          <a:noFill/>
        </p:spPr>
        <p:txBody>
          <a:bodyPr wrap="square" rtlCol="0">
            <a:spAutoFit/>
          </a:bodyPr>
          <a:lstStyle/>
          <a:p>
            <a:r>
              <a:rPr lang="en-GB" sz="900" dirty="0"/>
              <a:t>Today</a:t>
            </a:r>
          </a:p>
        </p:txBody>
      </p:sp>
      <p:pic>
        <p:nvPicPr>
          <p:cNvPr id="3" name="Picture 2" descr="A group of people around a table&#10;&#10;Description automatically generated with medium confidence">
            <a:extLst>
              <a:ext uri="{FF2B5EF4-FFF2-40B4-BE49-F238E27FC236}">
                <a16:creationId xmlns:a16="http://schemas.microsoft.com/office/drawing/2014/main" id="{15B81564-E29E-C9EE-4644-8847D7606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57" y="1267783"/>
            <a:ext cx="3327400" cy="2079691"/>
          </a:xfrm>
          <a:prstGeom prst="rect">
            <a:avLst/>
          </a:prstGeom>
        </p:spPr>
      </p:pic>
      <p:pic>
        <p:nvPicPr>
          <p:cNvPr id="5" name="Picture 4" descr="A large group of people outside a building&#10;&#10;Description automatically generated with medium confidence">
            <a:extLst>
              <a:ext uri="{FF2B5EF4-FFF2-40B4-BE49-F238E27FC236}">
                <a16:creationId xmlns:a16="http://schemas.microsoft.com/office/drawing/2014/main" id="{7C639556-BD3B-CDD1-1FA8-5058A695A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7" y="3454417"/>
            <a:ext cx="3327401" cy="2079692"/>
          </a:xfrm>
          <a:prstGeom prst="rect">
            <a:avLst/>
          </a:prstGeom>
        </p:spPr>
      </p:pic>
      <p:pic>
        <p:nvPicPr>
          <p:cNvPr id="7" name="Picture 6" descr="A picture containing outdoor, building, stone, arch&#10;&#10;Description automatically generated">
            <a:extLst>
              <a:ext uri="{FF2B5EF4-FFF2-40B4-BE49-F238E27FC236}">
                <a16:creationId xmlns:a16="http://schemas.microsoft.com/office/drawing/2014/main" id="{3BA03648-0765-EDE0-F6B4-C458690396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26" y="5613878"/>
            <a:ext cx="3327400" cy="2079691"/>
          </a:xfrm>
          <a:prstGeom prst="rect">
            <a:avLst/>
          </a:prstGeom>
        </p:spPr>
      </p:pic>
      <p:pic>
        <p:nvPicPr>
          <p:cNvPr id="9" name="Picture 8" descr="A picture containing person, people, group&#10;&#10;Description automatically generated">
            <a:extLst>
              <a:ext uri="{FF2B5EF4-FFF2-40B4-BE49-F238E27FC236}">
                <a16:creationId xmlns:a16="http://schemas.microsoft.com/office/drawing/2014/main" id="{77C3CFAF-7AE0-D015-5575-0DF212275A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26" y="7773339"/>
            <a:ext cx="3327400" cy="2079691"/>
          </a:xfrm>
          <a:prstGeom prst="rect">
            <a:avLst/>
          </a:prstGeom>
        </p:spPr>
      </p:pic>
      <p:sp>
        <p:nvSpPr>
          <p:cNvPr id="4" name="TextBox 3">
            <a:extLst>
              <a:ext uri="{FF2B5EF4-FFF2-40B4-BE49-F238E27FC236}">
                <a16:creationId xmlns:a16="http://schemas.microsoft.com/office/drawing/2014/main" id="{BC1F4CB6-AA17-88FC-F90B-F395E3FF67A1}"/>
              </a:ext>
            </a:extLst>
          </p:cNvPr>
          <p:cNvSpPr txBox="1"/>
          <p:nvPr/>
        </p:nvSpPr>
        <p:spPr>
          <a:xfrm>
            <a:off x="3608202" y="1560488"/>
            <a:ext cx="3790950" cy="1692771"/>
          </a:xfrm>
          <a:prstGeom prst="rect">
            <a:avLst/>
          </a:prstGeom>
          <a:noFill/>
        </p:spPr>
        <p:txBody>
          <a:bodyPr wrap="square">
            <a:spAutoFit/>
          </a:bodyPr>
          <a:lstStyle/>
          <a:p>
            <a:pPr fontAlgn="base"/>
            <a:r>
              <a:rPr lang="en-GB" sz="1300" dirty="0">
                <a:solidFill>
                  <a:srgbClr val="000000"/>
                </a:solidFill>
                <a:effectLst/>
                <a:latin typeface="Bradley Hand ITC" panose="03070402050302030203" pitchFamily="66" charset="0"/>
                <a:ea typeface="Times New Roman" panose="02020603050405020304" pitchFamily="18" charset="0"/>
              </a:rPr>
              <a:t>The CWGC were determined that the missing would not be forgotten. Plans are drawn up by for a great memorial to stand at the Menin Gate through which so many had marched during the long years of war. Major General Fabian Ware, pictured here leaning on the table listening intently to the architect of the memorial, Reginald </a:t>
            </a:r>
            <a:r>
              <a:rPr lang="en-GB" sz="1300" dirty="0" err="1">
                <a:solidFill>
                  <a:srgbClr val="000000"/>
                </a:solidFill>
                <a:effectLst/>
                <a:latin typeface="Bradley Hand ITC" panose="03070402050302030203" pitchFamily="66" charset="0"/>
                <a:ea typeface="Times New Roman" panose="02020603050405020304" pitchFamily="18" charset="0"/>
              </a:rPr>
              <a:t>Blomfield</a:t>
            </a:r>
            <a:r>
              <a:rPr lang="en-GB" sz="1300" dirty="0">
                <a:solidFill>
                  <a:srgbClr val="000000"/>
                </a:solidFill>
                <a:effectLst/>
                <a:latin typeface="Bradley Hand ITC" panose="03070402050302030203" pitchFamily="66" charset="0"/>
                <a:ea typeface="Times New Roman" panose="02020603050405020304" pitchFamily="18" charset="0"/>
              </a:rPr>
              <a:t> who is pointing out design details. </a:t>
            </a:r>
            <a:endParaRPr lang="en-GB" sz="1300" dirty="0">
              <a:effectLst/>
              <a:latin typeface="Bradley Hand ITC" panose="03070402050302030203" pitchFamily="66" charset="0"/>
              <a:ea typeface="Times New Roman" panose="02020603050405020304" pitchFamily="18" charset="0"/>
            </a:endParaRPr>
          </a:p>
        </p:txBody>
      </p:sp>
      <p:sp>
        <p:nvSpPr>
          <p:cNvPr id="8" name="TextBox 7">
            <a:extLst>
              <a:ext uri="{FF2B5EF4-FFF2-40B4-BE49-F238E27FC236}">
                <a16:creationId xmlns:a16="http://schemas.microsoft.com/office/drawing/2014/main" id="{63C0C4D4-CAFA-14EE-8CCB-2503A2BC1B3B}"/>
              </a:ext>
            </a:extLst>
          </p:cNvPr>
          <p:cNvSpPr txBox="1"/>
          <p:nvPr/>
        </p:nvSpPr>
        <p:spPr>
          <a:xfrm>
            <a:off x="3593271" y="3754733"/>
            <a:ext cx="3790950" cy="1892826"/>
          </a:xfrm>
          <a:prstGeom prst="rect">
            <a:avLst/>
          </a:prstGeom>
          <a:noFill/>
        </p:spPr>
        <p:txBody>
          <a:bodyPr wrap="square">
            <a:spAutoFit/>
          </a:bodyPr>
          <a:lstStyle/>
          <a:p>
            <a:pPr fontAlgn="base"/>
            <a:r>
              <a:rPr lang="en-GB" sz="1300" dirty="0">
                <a:solidFill>
                  <a:srgbClr val="000000"/>
                </a:solidFill>
                <a:effectLst/>
                <a:latin typeface="Bradley Hand ITC" panose="03070402050302030203" pitchFamily="66" charset="0"/>
                <a:ea typeface="Times New Roman" panose="02020603050405020304" pitchFamily="18" charset="0"/>
              </a:rPr>
              <a:t>On 24 July 1927, thousands witness the moment the Menin Gate is unveiled. They look up and see the names of family, friends, and comrades. </a:t>
            </a:r>
          </a:p>
          <a:p>
            <a:pPr fontAlgn="base"/>
            <a:r>
              <a:rPr lang="en-GB" sz="1300" dirty="0">
                <a:solidFill>
                  <a:srgbClr val="000000"/>
                </a:solidFill>
                <a:effectLst/>
                <a:latin typeface="Bradley Hand ITC" panose="03070402050302030203" pitchFamily="66" charset="0"/>
                <a:ea typeface="Times New Roman" panose="02020603050405020304" pitchFamily="18" charset="0"/>
              </a:rPr>
              <a:t>Field Marshal Herbert Plumer led British forces at Ypres during the war. He was well regarded by those who served under him. He was chosen to unveil the gate and famously said in his address “… ‘He is not missing; he is here’.” </a:t>
            </a:r>
            <a:endParaRPr lang="en-GB" sz="1300" dirty="0">
              <a:effectLst/>
              <a:latin typeface="Bradley Hand ITC" panose="03070402050302030203" pitchFamily="66" charset="0"/>
              <a:ea typeface="Times New Roman" panose="02020603050405020304" pitchFamily="18" charset="0"/>
            </a:endParaRPr>
          </a:p>
          <a:p>
            <a:pPr fontAlgn="base"/>
            <a:endParaRPr lang="en-GB" sz="1300" dirty="0">
              <a:effectLst/>
              <a:latin typeface="Bradley Hand ITC" panose="03070402050302030203" pitchFamily="66" charset="0"/>
              <a:ea typeface="Times New Roman" panose="02020603050405020304" pitchFamily="18" charset="0"/>
            </a:endParaRPr>
          </a:p>
        </p:txBody>
      </p:sp>
      <p:sp>
        <p:nvSpPr>
          <p:cNvPr id="11" name="TextBox 10">
            <a:extLst>
              <a:ext uri="{FF2B5EF4-FFF2-40B4-BE49-F238E27FC236}">
                <a16:creationId xmlns:a16="http://schemas.microsoft.com/office/drawing/2014/main" id="{38DD2242-6E7F-C5B3-2292-1A97C1F999CF}"/>
              </a:ext>
            </a:extLst>
          </p:cNvPr>
          <p:cNvSpPr txBox="1"/>
          <p:nvPr/>
        </p:nvSpPr>
        <p:spPr>
          <a:xfrm>
            <a:off x="3666768" y="5807057"/>
            <a:ext cx="3790950" cy="2092881"/>
          </a:xfrm>
          <a:prstGeom prst="rect">
            <a:avLst/>
          </a:prstGeom>
          <a:noFill/>
        </p:spPr>
        <p:txBody>
          <a:bodyPr wrap="square">
            <a:spAutoFit/>
          </a:bodyPr>
          <a:lstStyle/>
          <a:p>
            <a:pPr fontAlgn="base"/>
            <a:r>
              <a:rPr lang="en-GB" sz="1300" dirty="0">
                <a:solidFill>
                  <a:srgbClr val="000000"/>
                </a:solidFill>
                <a:effectLst/>
                <a:latin typeface="Bradley Hand ITC" panose="03070402050302030203" pitchFamily="66" charset="0"/>
                <a:ea typeface="Times New Roman" panose="02020603050405020304" pitchFamily="18" charset="0"/>
              </a:rPr>
              <a:t>By the mid-1960s, many who knew the men commemorated here had passed away. The Menin Gate was often quiet, even during the famous Last Post Ceremony. Despite his age, a veteran of the First World War stands to attention during the Last Post Ceremony. Veterans of the First World War continued to visit the Menin Gate throughout their lives. They always received a warm welcome from the citizens of Ypres.   </a:t>
            </a:r>
            <a:endParaRPr lang="en-GB" sz="1300" dirty="0">
              <a:effectLst/>
              <a:latin typeface="Bradley Hand ITC" panose="03070402050302030203" pitchFamily="66" charset="0"/>
              <a:ea typeface="Times New Roman" panose="02020603050405020304" pitchFamily="18" charset="0"/>
            </a:endParaRPr>
          </a:p>
          <a:p>
            <a:pPr fontAlgn="base"/>
            <a:endParaRPr lang="en-GB" sz="1300" dirty="0">
              <a:effectLst/>
              <a:latin typeface="Bradley Hand ITC" panose="03070402050302030203" pitchFamily="66" charset="0"/>
              <a:ea typeface="Times New Roman" panose="02020603050405020304" pitchFamily="18" charset="0"/>
            </a:endParaRPr>
          </a:p>
        </p:txBody>
      </p:sp>
      <p:sp>
        <p:nvSpPr>
          <p:cNvPr id="13" name="TextBox 12">
            <a:extLst>
              <a:ext uri="{FF2B5EF4-FFF2-40B4-BE49-F238E27FC236}">
                <a16:creationId xmlns:a16="http://schemas.microsoft.com/office/drawing/2014/main" id="{A60C3DAA-CD3C-F365-4669-D6B756BC0903}"/>
              </a:ext>
            </a:extLst>
          </p:cNvPr>
          <p:cNvSpPr txBox="1"/>
          <p:nvPr/>
        </p:nvSpPr>
        <p:spPr>
          <a:xfrm>
            <a:off x="3593271" y="8123047"/>
            <a:ext cx="3790950" cy="1492716"/>
          </a:xfrm>
          <a:prstGeom prst="rect">
            <a:avLst/>
          </a:prstGeom>
          <a:noFill/>
        </p:spPr>
        <p:txBody>
          <a:bodyPr wrap="square">
            <a:spAutoFit/>
          </a:bodyPr>
          <a:lstStyle/>
          <a:p>
            <a:pPr fontAlgn="base"/>
            <a:r>
              <a:rPr lang="en-GB" sz="1300" dirty="0">
                <a:solidFill>
                  <a:srgbClr val="000000"/>
                </a:solidFill>
                <a:effectLst/>
                <a:latin typeface="Bradley Hand ITC" panose="03070402050302030203" pitchFamily="66" charset="0"/>
                <a:ea typeface="Times New Roman" panose="02020603050405020304" pitchFamily="18" charset="0"/>
              </a:rPr>
              <a:t>Here a school group are visiting the memorial with their guide. The CWGC works to preserve all the cemeteries and memorials in their care around the world, including the Menin Gate. Future generations will be able to visit, learn and remember, walking in the footsteps of those who have come before and will come after. </a:t>
            </a:r>
            <a:endParaRPr lang="en-GB" sz="1300" dirty="0">
              <a:effectLst/>
              <a:latin typeface="Bradley Hand ITC" panose="03070402050302030203" pitchFamily="66" charset="0"/>
              <a:ea typeface="Times New Roman" panose="02020603050405020304" pitchFamily="18" charset="0"/>
            </a:endParaRPr>
          </a:p>
        </p:txBody>
      </p:sp>
    </p:spTree>
    <p:extLst>
      <p:ext uri="{BB962C8B-B14F-4D97-AF65-F5344CB8AC3E}">
        <p14:creationId xmlns:p14="http://schemas.microsoft.com/office/powerpoint/2010/main" val="3361127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8B461-0DF6-7760-B23B-09A76D8D2BEA}"/>
            </a:ext>
          </a:extLst>
        </p:cNvPr>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9A15B809-60FF-F9CF-4649-9540C27AD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072"/>
            <a:ext cx="1832816" cy="1006252"/>
          </a:xfrm>
          <a:prstGeom prst="rect">
            <a:avLst/>
          </a:prstGeom>
        </p:spPr>
      </p:pic>
      <p:sp>
        <p:nvSpPr>
          <p:cNvPr id="131" name="TextBox 130">
            <a:extLst>
              <a:ext uri="{FF2B5EF4-FFF2-40B4-BE49-F238E27FC236}">
                <a16:creationId xmlns:a16="http://schemas.microsoft.com/office/drawing/2014/main" id="{3490E466-2F12-30D9-CE4D-5554B54A30A0}"/>
              </a:ext>
            </a:extLst>
          </p:cNvPr>
          <p:cNvSpPr txBox="1"/>
          <p:nvPr/>
        </p:nvSpPr>
        <p:spPr>
          <a:xfrm>
            <a:off x="1832815" y="0"/>
            <a:ext cx="5627189" cy="1369606"/>
          </a:xfrm>
          <a:prstGeom prst="rect">
            <a:avLst/>
          </a:prstGeom>
          <a:noFill/>
        </p:spPr>
        <p:txBody>
          <a:bodyPr wrap="square" rtlCol="0">
            <a:spAutoFit/>
          </a:bodyPr>
          <a:lstStyle/>
          <a:p>
            <a:r>
              <a:rPr lang="en-GB" sz="1400" b="1" dirty="0"/>
              <a:t>Menin Gate Moments </a:t>
            </a:r>
          </a:p>
          <a:p>
            <a:endParaRPr lang="en-GB" sz="600" b="1" dirty="0"/>
          </a:p>
          <a:p>
            <a:r>
              <a:rPr lang="en-GB" sz="1200" dirty="0"/>
              <a:t>Study each image. Think about what is being shown in the image and what it suggests about that moment in time. </a:t>
            </a:r>
          </a:p>
          <a:p>
            <a:endParaRPr lang="en-GB" sz="1200" dirty="0"/>
          </a:p>
          <a:p>
            <a:r>
              <a:rPr lang="en-GB" sz="1200" dirty="0"/>
              <a:t>Use the statements to match up with each box.</a:t>
            </a:r>
          </a:p>
          <a:p>
            <a:endParaRPr lang="en-GB" sz="600" dirty="0"/>
          </a:p>
          <a:p>
            <a:endParaRPr lang="en-GB" sz="900" dirty="0"/>
          </a:p>
        </p:txBody>
      </p:sp>
      <p:sp>
        <p:nvSpPr>
          <p:cNvPr id="133" name="Rectangle: Rounded Corners 132">
            <a:extLst>
              <a:ext uri="{FF2B5EF4-FFF2-40B4-BE49-F238E27FC236}">
                <a16:creationId xmlns:a16="http://schemas.microsoft.com/office/drawing/2014/main" id="{25D9D155-704B-1C59-632F-B6F5D1CB27DD}"/>
              </a:ext>
            </a:extLst>
          </p:cNvPr>
          <p:cNvSpPr/>
          <p:nvPr/>
        </p:nvSpPr>
        <p:spPr>
          <a:xfrm>
            <a:off x="3522060" y="1194284"/>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5" name="Rectangle: Rounded Corners 144">
            <a:extLst>
              <a:ext uri="{FF2B5EF4-FFF2-40B4-BE49-F238E27FC236}">
                <a16:creationId xmlns:a16="http://schemas.microsoft.com/office/drawing/2014/main" id="{DA78A370-7BE2-11DD-68A8-DF32FB62B2B9}"/>
              </a:ext>
            </a:extLst>
          </p:cNvPr>
          <p:cNvSpPr/>
          <p:nvPr/>
        </p:nvSpPr>
        <p:spPr>
          <a:xfrm>
            <a:off x="3522060" y="3361942"/>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6" name="Rectangle: Rounded Corners 145">
            <a:extLst>
              <a:ext uri="{FF2B5EF4-FFF2-40B4-BE49-F238E27FC236}">
                <a16:creationId xmlns:a16="http://schemas.microsoft.com/office/drawing/2014/main" id="{C2B3523B-F3DF-6A4D-91F1-40FBA4516057}"/>
              </a:ext>
            </a:extLst>
          </p:cNvPr>
          <p:cNvSpPr/>
          <p:nvPr/>
        </p:nvSpPr>
        <p:spPr>
          <a:xfrm>
            <a:off x="3522060" y="5536644"/>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7" name="Rectangle: Rounded Corners 146">
            <a:extLst>
              <a:ext uri="{FF2B5EF4-FFF2-40B4-BE49-F238E27FC236}">
                <a16:creationId xmlns:a16="http://schemas.microsoft.com/office/drawing/2014/main" id="{39D6D433-EDFF-E69F-8611-E655E199560E}"/>
              </a:ext>
            </a:extLst>
          </p:cNvPr>
          <p:cNvSpPr/>
          <p:nvPr/>
        </p:nvSpPr>
        <p:spPr>
          <a:xfrm>
            <a:off x="3522060" y="7734175"/>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9" name="TextBox 148">
            <a:extLst>
              <a:ext uri="{FF2B5EF4-FFF2-40B4-BE49-F238E27FC236}">
                <a16:creationId xmlns:a16="http://schemas.microsoft.com/office/drawing/2014/main" id="{124CFC74-C038-D601-20C7-65C632BFDF39}"/>
              </a:ext>
            </a:extLst>
          </p:cNvPr>
          <p:cNvSpPr txBox="1"/>
          <p:nvPr/>
        </p:nvSpPr>
        <p:spPr>
          <a:xfrm>
            <a:off x="3556888" y="1249766"/>
            <a:ext cx="1208318" cy="230832"/>
          </a:xfrm>
          <a:prstGeom prst="rect">
            <a:avLst/>
          </a:prstGeom>
          <a:noFill/>
        </p:spPr>
        <p:txBody>
          <a:bodyPr wrap="square" rtlCol="0">
            <a:spAutoFit/>
          </a:bodyPr>
          <a:lstStyle/>
          <a:p>
            <a:r>
              <a:rPr lang="en-GB" sz="900" dirty="0"/>
              <a:t>1910</a:t>
            </a:r>
          </a:p>
        </p:txBody>
      </p:sp>
      <p:sp>
        <p:nvSpPr>
          <p:cNvPr id="150" name="TextBox 149">
            <a:extLst>
              <a:ext uri="{FF2B5EF4-FFF2-40B4-BE49-F238E27FC236}">
                <a16:creationId xmlns:a16="http://schemas.microsoft.com/office/drawing/2014/main" id="{5636D922-BDCA-B85B-948E-76B4EAA20C15}"/>
              </a:ext>
            </a:extLst>
          </p:cNvPr>
          <p:cNvSpPr txBox="1"/>
          <p:nvPr/>
        </p:nvSpPr>
        <p:spPr>
          <a:xfrm>
            <a:off x="3556888" y="3490064"/>
            <a:ext cx="1208318" cy="230832"/>
          </a:xfrm>
          <a:prstGeom prst="rect">
            <a:avLst/>
          </a:prstGeom>
          <a:noFill/>
        </p:spPr>
        <p:txBody>
          <a:bodyPr wrap="square" rtlCol="0">
            <a:spAutoFit/>
          </a:bodyPr>
          <a:lstStyle/>
          <a:p>
            <a:r>
              <a:rPr lang="en-GB" sz="900" dirty="0"/>
              <a:t>1914</a:t>
            </a:r>
          </a:p>
        </p:txBody>
      </p:sp>
      <p:sp>
        <p:nvSpPr>
          <p:cNvPr id="151" name="TextBox 150">
            <a:extLst>
              <a:ext uri="{FF2B5EF4-FFF2-40B4-BE49-F238E27FC236}">
                <a16:creationId xmlns:a16="http://schemas.microsoft.com/office/drawing/2014/main" id="{6FB8828F-C0DF-1281-279C-08024AF18A79}"/>
              </a:ext>
            </a:extLst>
          </p:cNvPr>
          <p:cNvSpPr txBox="1"/>
          <p:nvPr/>
        </p:nvSpPr>
        <p:spPr>
          <a:xfrm>
            <a:off x="3556888" y="5673773"/>
            <a:ext cx="1208318" cy="230832"/>
          </a:xfrm>
          <a:prstGeom prst="rect">
            <a:avLst/>
          </a:prstGeom>
          <a:noFill/>
        </p:spPr>
        <p:txBody>
          <a:bodyPr wrap="square" rtlCol="0">
            <a:spAutoFit/>
          </a:bodyPr>
          <a:lstStyle/>
          <a:p>
            <a:r>
              <a:rPr lang="en-GB" sz="900" dirty="0"/>
              <a:t>1917</a:t>
            </a:r>
          </a:p>
        </p:txBody>
      </p:sp>
      <p:sp>
        <p:nvSpPr>
          <p:cNvPr id="152" name="TextBox 151">
            <a:extLst>
              <a:ext uri="{FF2B5EF4-FFF2-40B4-BE49-F238E27FC236}">
                <a16:creationId xmlns:a16="http://schemas.microsoft.com/office/drawing/2014/main" id="{7CB295CE-540C-B0B9-B72A-9E64735B94BC}"/>
              </a:ext>
            </a:extLst>
          </p:cNvPr>
          <p:cNvSpPr txBox="1"/>
          <p:nvPr/>
        </p:nvSpPr>
        <p:spPr>
          <a:xfrm>
            <a:off x="3556888" y="7836207"/>
            <a:ext cx="1208318" cy="230832"/>
          </a:xfrm>
          <a:prstGeom prst="rect">
            <a:avLst/>
          </a:prstGeom>
          <a:noFill/>
        </p:spPr>
        <p:txBody>
          <a:bodyPr wrap="square" rtlCol="0">
            <a:spAutoFit/>
          </a:bodyPr>
          <a:lstStyle/>
          <a:p>
            <a:r>
              <a:rPr lang="en-GB" sz="900" dirty="0"/>
              <a:t>1919</a:t>
            </a:r>
          </a:p>
        </p:txBody>
      </p:sp>
      <p:pic>
        <p:nvPicPr>
          <p:cNvPr id="5" name="Picture 4" descr="A group of people around a fire&#10;&#10;Description automatically generated with low confidence">
            <a:extLst>
              <a:ext uri="{FF2B5EF4-FFF2-40B4-BE49-F238E27FC236}">
                <a16:creationId xmlns:a16="http://schemas.microsoft.com/office/drawing/2014/main" id="{46F1A47B-5061-4FE2-D32E-19AAA5DA2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82" y="5527195"/>
            <a:ext cx="3285326" cy="2053394"/>
          </a:xfrm>
          <a:prstGeom prst="rect">
            <a:avLst/>
          </a:prstGeom>
        </p:spPr>
      </p:pic>
      <p:pic>
        <p:nvPicPr>
          <p:cNvPr id="7" name="Picture 6" descr="A picture containing outdoor, people, city, stone&#10;&#10;Description automatically generated">
            <a:extLst>
              <a:ext uri="{FF2B5EF4-FFF2-40B4-BE49-F238E27FC236}">
                <a16:creationId xmlns:a16="http://schemas.microsoft.com/office/drawing/2014/main" id="{0A27AFA2-E47A-CEE7-D569-DAA5F7124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82" y="3365874"/>
            <a:ext cx="3272742" cy="2045529"/>
          </a:xfrm>
          <a:prstGeom prst="rect">
            <a:avLst/>
          </a:prstGeom>
        </p:spPr>
      </p:pic>
      <p:pic>
        <p:nvPicPr>
          <p:cNvPr id="9" name="Picture 8" descr="A picture containing outdoor, tree, walking, people&#10;&#10;Description automatically generated">
            <a:extLst>
              <a:ext uri="{FF2B5EF4-FFF2-40B4-BE49-F238E27FC236}">
                <a16:creationId xmlns:a16="http://schemas.microsoft.com/office/drawing/2014/main" id="{CEFC2CE9-D86C-EB75-21CA-1C652C9EA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82" y="1194284"/>
            <a:ext cx="3285326" cy="2053394"/>
          </a:xfrm>
          <a:prstGeom prst="rect">
            <a:avLst/>
          </a:prstGeom>
        </p:spPr>
      </p:pic>
      <p:pic>
        <p:nvPicPr>
          <p:cNvPr id="11" name="Picture 10" descr="A picture containing text, outdoor, nature, shore&#10;&#10;Description automatically generated">
            <a:extLst>
              <a:ext uri="{FF2B5EF4-FFF2-40B4-BE49-F238E27FC236}">
                <a16:creationId xmlns:a16="http://schemas.microsoft.com/office/drawing/2014/main" id="{D87BAA24-C70F-581D-9566-1F3667A34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82" y="7699549"/>
            <a:ext cx="3285326" cy="2053394"/>
          </a:xfrm>
          <a:prstGeom prst="rect">
            <a:avLst/>
          </a:prstGeom>
        </p:spPr>
      </p:pic>
    </p:spTree>
    <p:extLst>
      <p:ext uri="{BB962C8B-B14F-4D97-AF65-F5344CB8AC3E}">
        <p14:creationId xmlns:p14="http://schemas.microsoft.com/office/powerpoint/2010/main" val="1725470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0E5DD-AA6A-EBD3-3AF6-26632ED70508}"/>
            </a:ext>
          </a:extLst>
        </p:cNvPr>
        <p:cNvGrpSpPr/>
        <p:nvPr/>
      </p:nvGrpSpPr>
      <p:grpSpPr>
        <a:xfrm>
          <a:off x="0" y="0"/>
          <a:ext cx="0" cy="0"/>
          <a:chOff x="0" y="0"/>
          <a:chExt cx="0" cy="0"/>
        </a:xfrm>
      </p:grpSpPr>
      <p:sp>
        <p:nvSpPr>
          <p:cNvPr id="49" name="TextBox 48">
            <a:extLst>
              <a:ext uri="{FF2B5EF4-FFF2-40B4-BE49-F238E27FC236}">
                <a16:creationId xmlns:a16="http://schemas.microsoft.com/office/drawing/2014/main" id="{114FB125-DD61-A49B-62F2-ACD94F233728}"/>
              </a:ext>
            </a:extLst>
          </p:cNvPr>
          <p:cNvSpPr txBox="1"/>
          <p:nvPr/>
        </p:nvSpPr>
        <p:spPr>
          <a:xfrm>
            <a:off x="101957" y="23119"/>
            <a:ext cx="7457717" cy="1069524"/>
          </a:xfrm>
          <a:prstGeom prst="rect">
            <a:avLst/>
          </a:prstGeom>
          <a:noFill/>
        </p:spPr>
        <p:txBody>
          <a:bodyPr wrap="square" rtlCol="0">
            <a:spAutoFit/>
          </a:bodyPr>
          <a:lstStyle/>
          <a:p>
            <a:r>
              <a:rPr lang="en-GB" sz="1400" b="1" dirty="0"/>
              <a:t>Menin Gate Moments… </a:t>
            </a:r>
            <a:r>
              <a:rPr lang="en-GB" sz="1400" dirty="0"/>
              <a:t>continued </a:t>
            </a:r>
          </a:p>
          <a:p>
            <a:endParaRPr lang="en-GB" sz="1050" b="1" dirty="0"/>
          </a:p>
          <a:p>
            <a:r>
              <a:rPr lang="en-GB" sz="1200" dirty="0"/>
              <a:t>Study each image. Think about what is being shown in the image and what it suggests about that moment in time. </a:t>
            </a:r>
          </a:p>
          <a:p>
            <a:endParaRPr lang="en-GB" sz="600" dirty="0"/>
          </a:p>
          <a:p>
            <a:endParaRPr lang="en-GB" sz="900" dirty="0"/>
          </a:p>
        </p:txBody>
      </p:sp>
      <p:sp>
        <p:nvSpPr>
          <p:cNvPr id="51" name="Rectangle: Rounded Corners 50">
            <a:extLst>
              <a:ext uri="{FF2B5EF4-FFF2-40B4-BE49-F238E27FC236}">
                <a16:creationId xmlns:a16="http://schemas.microsoft.com/office/drawing/2014/main" id="{7B06EEED-D744-3A83-1ED1-3C12BEA1E035}"/>
              </a:ext>
            </a:extLst>
          </p:cNvPr>
          <p:cNvSpPr/>
          <p:nvPr/>
        </p:nvSpPr>
        <p:spPr>
          <a:xfrm>
            <a:off x="3519774" y="1282283"/>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2" name="Rectangle: Rounded Corners 51">
            <a:extLst>
              <a:ext uri="{FF2B5EF4-FFF2-40B4-BE49-F238E27FC236}">
                <a16:creationId xmlns:a16="http://schemas.microsoft.com/office/drawing/2014/main" id="{5D6DED92-F155-793E-389D-09DA3B439861}"/>
              </a:ext>
            </a:extLst>
          </p:cNvPr>
          <p:cNvSpPr/>
          <p:nvPr/>
        </p:nvSpPr>
        <p:spPr>
          <a:xfrm>
            <a:off x="3519774" y="3467566"/>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3" name="Rectangle: Rounded Corners 52">
            <a:extLst>
              <a:ext uri="{FF2B5EF4-FFF2-40B4-BE49-F238E27FC236}">
                <a16:creationId xmlns:a16="http://schemas.microsoft.com/office/drawing/2014/main" id="{C0EB991F-6CF3-155A-C2F6-D7BD5F443590}"/>
              </a:ext>
            </a:extLst>
          </p:cNvPr>
          <p:cNvSpPr/>
          <p:nvPr/>
        </p:nvSpPr>
        <p:spPr>
          <a:xfrm>
            <a:off x="3519774" y="5627027"/>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4" name="Rectangle: Rounded Corners 53">
            <a:extLst>
              <a:ext uri="{FF2B5EF4-FFF2-40B4-BE49-F238E27FC236}">
                <a16:creationId xmlns:a16="http://schemas.microsoft.com/office/drawing/2014/main" id="{56D5FD56-58A4-F46D-647A-DEFE1404E7F4}"/>
              </a:ext>
            </a:extLst>
          </p:cNvPr>
          <p:cNvSpPr/>
          <p:nvPr/>
        </p:nvSpPr>
        <p:spPr>
          <a:xfrm>
            <a:off x="3534705" y="7773339"/>
            <a:ext cx="3937944" cy="2053394"/>
          </a:xfrm>
          <a:prstGeom prst="roundRect">
            <a:avLst/>
          </a:prstGeom>
          <a:no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5" name="TextBox 54">
            <a:extLst>
              <a:ext uri="{FF2B5EF4-FFF2-40B4-BE49-F238E27FC236}">
                <a16:creationId xmlns:a16="http://schemas.microsoft.com/office/drawing/2014/main" id="{5547E294-22DD-F066-E750-0E47C6AF0BEE}"/>
              </a:ext>
            </a:extLst>
          </p:cNvPr>
          <p:cNvSpPr txBox="1"/>
          <p:nvPr/>
        </p:nvSpPr>
        <p:spPr>
          <a:xfrm>
            <a:off x="3555342" y="1396185"/>
            <a:ext cx="1208318" cy="230832"/>
          </a:xfrm>
          <a:prstGeom prst="rect">
            <a:avLst/>
          </a:prstGeom>
          <a:noFill/>
        </p:spPr>
        <p:txBody>
          <a:bodyPr wrap="square" rtlCol="0">
            <a:spAutoFit/>
          </a:bodyPr>
          <a:lstStyle/>
          <a:p>
            <a:r>
              <a:rPr lang="en-GB" sz="900" dirty="0"/>
              <a:t>1924</a:t>
            </a:r>
          </a:p>
        </p:txBody>
      </p:sp>
      <p:sp>
        <p:nvSpPr>
          <p:cNvPr id="56" name="TextBox 55">
            <a:extLst>
              <a:ext uri="{FF2B5EF4-FFF2-40B4-BE49-F238E27FC236}">
                <a16:creationId xmlns:a16="http://schemas.microsoft.com/office/drawing/2014/main" id="{B9045DC0-3461-E262-D5AD-AC4A395D5799}"/>
              </a:ext>
            </a:extLst>
          </p:cNvPr>
          <p:cNvSpPr txBox="1"/>
          <p:nvPr/>
        </p:nvSpPr>
        <p:spPr>
          <a:xfrm>
            <a:off x="3555342" y="3599591"/>
            <a:ext cx="1208318" cy="230832"/>
          </a:xfrm>
          <a:prstGeom prst="rect">
            <a:avLst/>
          </a:prstGeom>
          <a:noFill/>
        </p:spPr>
        <p:txBody>
          <a:bodyPr wrap="square" rtlCol="0">
            <a:spAutoFit/>
          </a:bodyPr>
          <a:lstStyle/>
          <a:p>
            <a:r>
              <a:rPr lang="en-GB" sz="900" dirty="0"/>
              <a:t>1927</a:t>
            </a:r>
          </a:p>
        </p:txBody>
      </p:sp>
      <p:sp>
        <p:nvSpPr>
          <p:cNvPr id="57" name="TextBox 56">
            <a:extLst>
              <a:ext uri="{FF2B5EF4-FFF2-40B4-BE49-F238E27FC236}">
                <a16:creationId xmlns:a16="http://schemas.microsoft.com/office/drawing/2014/main" id="{96330C09-2105-FFFE-7ABB-E0BCA2C04FEB}"/>
              </a:ext>
            </a:extLst>
          </p:cNvPr>
          <p:cNvSpPr txBox="1"/>
          <p:nvPr/>
        </p:nvSpPr>
        <p:spPr>
          <a:xfrm>
            <a:off x="3534705" y="5745903"/>
            <a:ext cx="1208318" cy="230832"/>
          </a:xfrm>
          <a:prstGeom prst="rect">
            <a:avLst/>
          </a:prstGeom>
          <a:noFill/>
        </p:spPr>
        <p:txBody>
          <a:bodyPr wrap="square" rtlCol="0">
            <a:spAutoFit/>
          </a:bodyPr>
          <a:lstStyle/>
          <a:p>
            <a:r>
              <a:rPr lang="en-GB" sz="900" dirty="0"/>
              <a:t>1965</a:t>
            </a:r>
          </a:p>
        </p:txBody>
      </p:sp>
      <p:sp>
        <p:nvSpPr>
          <p:cNvPr id="58" name="TextBox 57">
            <a:extLst>
              <a:ext uri="{FF2B5EF4-FFF2-40B4-BE49-F238E27FC236}">
                <a16:creationId xmlns:a16="http://schemas.microsoft.com/office/drawing/2014/main" id="{ACE73D5E-EF39-FA44-EB29-0C2341E25B77}"/>
              </a:ext>
            </a:extLst>
          </p:cNvPr>
          <p:cNvSpPr txBox="1"/>
          <p:nvPr/>
        </p:nvSpPr>
        <p:spPr>
          <a:xfrm>
            <a:off x="3604806" y="7892215"/>
            <a:ext cx="1208318" cy="230832"/>
          </a:xfrm>
          <a:prstGeom prst="rect">
            <a:avLst/>
          </a:prstGeom>
          <a:noFill/>
        </p:spPr>
        <p:txBody>
          <a:bodyPr wrap="square" rtlCol="0">
            <a:spAutoFit/>
          </a:bodyPr>
          <a:lstStyle/>
          <a:p>
            <a:r>
              <a:rPr lang="en-GB" sz="900" dirty="0"/>
              <a:t>Today</a:t>
            </a:r>
          </a:p>
        </p:txBody>
      </p:sp>
      <p:pic>
        <p:nvPicPr>
          <p:cNvPr id="3" name="Picture 2" descr="A group of people around a table&#10;&#10;Description automatically generated with medium confidence">
            <a:extLst>
              <a:ext uri="{FF2B5EF4-FFF2-40B4-BE49-F238E27FC236}">
                <a16:creationId xmlns:a16="http://schemas.microsoft.com/office/drawing/2014/main" id="{16AECA5B-FBC0-53B0-399C-A487D090D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57" y="1267783"/>
            <a:ext cx="3327400" cy="2079691"/>
          </a:xfrm>
          <a:prstGeom prst="rect">
            <a:avLst/>
          </a:prstGeom>
        </p:spPr>
      </p:pic>
      <p:pic>
        <p:nvPicPr>
          <p:cNvPr id="5" name="Picture 4" descr="A large group of people outside a building&#10;&#10;Description automatically generated with medium confidence">
            <a:extLst>
              <a:ext uri="{FF2B5EF4-FFF2-40B4-BE49-F238E27FC236}">
                <a16:creationId xmlns:a16="http://schemas.microsoft.com/office/drawing/2014/main" id="{7276F641-D27C-815B-4C20-1539C7927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7" y="3454417"/>
            <a:ext cx="3327401" cy="2079692"/>
          </a:xfrm>
          <a:prstGeom prst="rect">
            <a:avLst/>
          </a:prstGeom>
        </p:spPr>
      </p:pic>
      <p:pic>
        <p:nvPicPr>
          <p:cNvPr id="7" name="Picture 6" descr="A picture containing outdoor, building, stone, arch&#10;&#10;Description automatically generated">
            <a:extLst>
              <a:ext uri="{FF2B5EF4-FFF2-40B4-BE49-F238E27FC236}">
                <a16:creationId xmlns:a16="http://schemas.microsoft.com/office/drawing/2014/main" id="{A2ED66CC-D288-52A8-93FC-52EBC0135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26" y="5613878"/>
            <a:ext cx="3327400" cy="2079691"/>
          </a:xfrm>
          <a:prstGeom prst="rect">
            <a:avLst/>
          </a:prstGeom>
        </p:spPr>
      </p:pic>
      <p:pic>
        <p:nvPicPr>
          <p:cNvPr id="9" name="Picture 8" descr="A picture containing person, people, group&#10;&#10;Description automatically generated">
            <a:extLst>
              <a:ext uri="{FF2B5EF4-FFF2-40B4-BE49-F238E27FC236}">
                <a16:creationId xmlns:a16="http://schemas.microsoft.com/office/drawing/2014/main" id="{599C4131-E282-09FF-A548-CDC6CE260A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26" y="7773339"/>
            <a:ext cx="3327400" cy="2079691"/>
          </a:xfrm>
          <a:prstGeom prst="rect">
            <a:avLst/>
          </a:prstGeom>
        </p:spPr>
      </p:pic>
    </p:spTree>
    <p:extLst>
      <p:ext uri="{BB962C8B-B14F-4D97-AF65-F5344CB8AC3E}">
        <p14:creationId xmlns:p14="http://schemas.microsoft.com/office/powerpoint/2010/main" val="2326875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6C0FE94-D220-7BC8-F667-24B042828A70}"/>
              </a:ext>
            </a:extLst>
          </p:cNvPr>
          <p:cNvGraphicFramePr>
            <a:graphicFrameLocks noGrp="1"/>
          </p:cNvGraphicFramePr>
          <p:nvPr>
            <p:extLst>
              <p:ext uri="{D42A27DB-BD31-4B8C-83A1-F6EECF244321}">
                <p14:modId xmlns:p14="http://schemas.microsoft.com/office/powerpoint/2010/main" val="1362250718"/>
              </p:ext>
            </p:extLst>
          </p:nvPr>
        </p:nvGraphicFramePr>
        <p:xfrm>
          <a:off x="701040" y="487680"/>
          <a:ext cx="3596640" cy="4377192"/>
        </p:xfrm>
        <a:graphic>
          <a:graphicData uri="http://schemas.openxmlformats.org/drawingml/2006/table">
            <a:tbl>
              <a:tblPr firstRow="1" firstCol="1" bandRow="1">
                <a:tableStyleId>{5C22544A-7EE6-4342-B048-85BDC9FD1C3A}</a:tableStyleId>
              </a:tblPr>
              <a:tblGrid>
                <a:gridCol w="3596640">
                  <a:extLst>
                    <a:ext uri="{9D8B030D-6E8A-4147-A177-3AD203B41FA5}">
                      <a16:colId xmlns:a16="http://schemas.microsoft.com/office/drawing/2014/main" val="1265179003"/>
                    </a:ext>
                  </a:extLst>
                </a:gridCol>
              </a:tblGrid>
              <a:tr h="446708">
                <a:tc>
                  <a:txBody>
                    <a:bodyPr/>
                    <a:lstStyle/>
                    <a:p>
                      <a:pPr>
                        <a:lnSpc>
                          <a:spcPct val="107000"/>
                        </a:lnSpc>
                        <a:spcAft>
                          <a:spcPts val="800"/>
                        </a:spcAft>
                        <a:buNone/>
                      </a:pPr>
                      <a:r>
                        <a:rPr lang="en-GB" sz="1400" i="1" kern="100" dirty="0">
                          <a:solidFill>
                            <a:schemeClr val="tx1"/>
                          </a:solidFill>
                          <a:effectLst/>
                        </a:rPr>
                        <a:t>Story of the Menin Gate (in order to cut &amp; match)</a:t>
                      </a:r>
                      <a:endParaRPr lang="en-GB" sz="11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9958610"/>
                  </a:ext>
                </a:extLst>
              </a:tr>
              <a:tr h="548420">
                <a:tc>
                  <a:txBody>
                    <a:bodyPr/>
                    <a:lstStyle/>
                    <a:p>
                      <a:pPr>
                        <a:lnSpc>
                          <a:spcPct val="107000"/>
                        </a:lnSpc>
                        <a:spcAft>
                          <a:spcPts val="800"/>
                        </a:spcAft>
                        <a:buNone/>
                      </a:pPr>
                      <a:r>
                        <a:rPr lang="en-GB" sz="1400" kern="100">
                          <a:solidFill>
                            <a:schemeClr val="tx1"/>
                          </a:solidFill>
                          <a:effectLst/>
                        </a:rPr>
                        <a:t>Before the First World War.</a:t>
                      </a:r>
                      <a:endParaRPr lang="en-GB" sz="1100" kern="100">
                        <a:solidFill>
                          <a:schemeClr val="tx1"/>
                        </a:solidFill>
                        <a:effectLst/>
                      </a:endParaRPr>
                    </a:p>
                    <a:p>
                      <a:pPr>
                        <a:lnSpc>
                          <a:spcPct val="107000"/>
                        </a:lnSpc>
                        <a:spcAft>
                          <a:spcPts val="800"/>
                        </a:spcAft>
                        <a:buNone/>
                      </a:pPr>
                      <a:r>
                        <a:rPr lang="en-GB" sz="1400" kern="100">
                          <a:solidFill>
                            <a:schemeClr val="tx1"/>
                          </a:solidFill>
                          <a:effectLst/>
                        </a:rPr>
                        <a:t>Ypres is a lovely town.</a:t>
                      </a:r>
                      <a:endParaRPr lang="en-GB"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1171618"/>
                  </a:ext>
                </a:extLst>
              </a:tr>
              <a:tr h="498392">
                <a:tc>
                  <a:txBody>
                    <a:bodyPr/>
                    <a:lstStyle/>
                    <a:p>
                      <a:pPr>
                        <a:lnSpc>
                          <a:spcPct val="107000"/>
                        </a:lnSpc>
                        <a:spcAft>
                          <a:spcPts val="800"/>
                        </a:spcAft>
                        <a:buNone/>
                      </a:pPr>
                      <a:r>
                        <a:rPr lang="en-GB" sz="1400" kern="100" dirty="0">
                          <a:solidFill>
                            <a:schemeClr val="tx1"/>
                          </a:solidFill>
                          <a:effectLst/>
                        </a:rPr>
                        <a:t>Soldiers arrive at the start of the war.</a:t>
                      </a:r>
                      <a:endParaRPr lang="en-GB" sz="1100" kern="100" dirty="0">
                        <a:solidFill>
                          <a:schemeClr val="tx1"/>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5695062"/>
                  </a:ext>
                </a:extLst>
              </a:tr>
              <a:tr h="218173">
                <a:tc>
                  <a:txBody>
                    <a:bodyPr/>
                    <a:lstStyle/>
                    <a:p>
                      <a:pPr>
                        <a:lnSpc>
                          <a:spcPct val="107000"/>
                        </a:lnSpc>
                        <a:spcAft>
                          <a:spcPts val="800"/>
                        </a:spcAft>
                        <a:buNone/>
                      </a:pPr>
                      <a:r>
                        <a:rPr lang="en-GB" sz="1400" kern="100">
                          <a:solidFill>
                            <a:schemeClr val="tx1"/>
                          </a:solidFill>
                          <a:effectLst/>
                        </a:rPr>
                        <a:t>Ypres becomes a battlefield.</a:t>
                      </a:r>
                      <a:endParaRPr lang="en-GB"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1615401"/>
                  </a:ext>
                </a:extLst>
              </a:tr>
              <a:tr h="446708">
                <a:tc>
                  <a:txBody>
                    <a:bodyPr/>
                    <a:lstStyle/>
                    <a:p>
                      <a:pPr>
                        <a:lnSpc>
                          <a:spcPct val="107000"/>
                        </a:lnSpc>
                        <a:spcAft>
                          <a:spcPts val="800"/>
                        </a:spcAft>
                        <a:buNone/>
                      </a:pPr>
                      <a:r>
                        <a:rPr lang="en-GB" sz="1400" kern="100">
                          <a:solidFill>
                            <a:schemeClr val="tx1"/>
                          </a:solidFill>
                          <a:effectLst/>
                        </a:rPr>
                        <a:t>After the war, the area all around Ypres is ruined.</a:t>
                      </a:r>
                      <a:endParaRPr lang="en-GB"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9377108"/>
                  </a:ext>
                </a:extLst>
              </a:tr>
              <a:tr h="446708">
                <a:tc>
                  <a:txBody>
                    <a:bodyPr/>
                    <a:lstStyle/>
                    <a:p>
                      <a:pPr>
                        <a:lnSpc>
                          <a:spcPct val="107000"/>
                        </a:lnSpc>
                        <a:spcAft>
                          <a:spcPts val="800"/>
                        </a:spcAft>
                        <a:buNone/>
                      </a:pPr>
                      <a:r>
                        <a:rPr lang="en-GB" sz="1400" kern="100">
                          <a:solidFill>
                            <a:schemeClr val="tx1"/>
                          </a:solidFill>
                          <a:effectLst/>
                        </a:rPr>
                        <a:t>Planning starts for the Menin Gate Memorial</a:t>
                      </a:r>
                      <a:endParaRPr lang="en-GB"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3128231"/>
                  </a:ext>
                </a:extLst>
              </a:tr>
              <a:tr h="548420">
                <a:tc>
                  <a:txBody>
                    <a:bodyPr/>
                    <a:lstStyle/>
                    <a:p>
                      <a:pPr>
                        <a:lnSpc>
                          <a:spcPct val="107000"/>
                        </a:lnSpc>
                        <a:spcAft>
                          <a:spcPts val="800"/>
                        </a:spcAft>
                        <a:buNone/>
                      </a:pPr>
                      <a:r>
                        <a:rPr lang="en-GB" sz="1400" kern="100">
                          <a:solidFill>
                            <a:schemeClr val="tx1"/>
                          </a:solidFill>
                          <a:effectLst/>
                        </a:rPr>
                        <a:t>The Memorial is opened in 1927. </a:t>
                      </a:r>
                      <a:endParaRPr lang="en-GB" sz="1100" kern="100">
                        <a:solidFill>
                          <a:schemeClr val="tx1"/>
                        </a:solidFill>
                        <a:effectLst/>
                      </a:endParaRPr>
                    </a:p>
                    <a:p>
                      <a:pPr>
                        <a:lnSpc>
                          <a:spcPct val="107000"/>
                        </a:lnSpc>
                        <a:spcAft>
                          <a:spcPts val="800"/>
                        </a:spcAft>
                        <a:buNone/>
                      </a:pPr>
                      <a:r>
                        <a:rPr lang="en-GB" sz="1400" kern="100">
                          <a:solidFill>
                            <a:schemeClr val="tx1"/>
                          </a:solidFill>
                          <a:effectLst/>
                        </a:rPr>
                        <a:t>Lots of people come along.</a:t>
                      </a:r>
                      <a:endParaRPr lang="en-GB"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549811"/>
                  </a:ext>
                </a:extLst>
              </a:tr>
              <a:tr h="446708">
                <a:tc>
                  <a:txBody>
                    <a:bodyPr/>
                    <a:lstStyle/>
                    <a:p>
                      <a:pPr>
                        <a:lnSpc>
                          <a:spcPct val="107000"/>
                        </a:lnSpc>
                        <a:spcAft>
                          <a:spcPts val="800"/>
                        </a:spcAft>
                        <a:buNone/>
                      </a:pPr>
                      <a:r>
                        <a:rPr lang="en-GB" sz="1400" kern="100">
                          <a:solidFill>
                            <a:schemeClr val="tx1"/>
                          </a:solidFill>
                          <a:effectLst/>
                        </a:rPr>
                        <a:t>Sometimes people forgot about the war and the Memorial was empty.</a:t>
                      </a:r>
                      <a:endParaRPr lang="en-GB"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1621097"/>
                  </a:ext>
                </a:extLst>
              </a:tr>
              <a:tr h="776955">
                <a:tc>
                  <a:txBody>
                    <a:bodyPr/>
                    <a:lstStyle/>
                    <a:p>
                      <a:pPr>
                        <a:lnSpc>
                          <a:spcPct val="107000"/>
                        </a:lnSpc>
                        <a:spcAft>
                          <a:spcPts val="800"/>
                        </a:spcAft>
                        <a:buNone/>
                      </a:pPr>
                      <a:r>
                        <a:rPr lang="en-GB" sz="1400" kern="100" dirty="0">
                          <a:solidFill>
                            <a:schemeClr val="tx1"/>
                          </a:solidFill>
                          <a:effectLst/>
                        </a:rPr>
                        <a:t>The Memorial is used today to teach people about the war.</a:t>
                      </a:r>
                      <a:endParaRPr lang="en-GB" sz="1100" kern="100" dirty="0">
                        <a:solidFill>
                          <a:schemeClr val="tx1"/>
                        </a:solidFill>
                        <a:effectLst/>
                      </a:endParaRPr>
                    </a:p>
                    <a:p>
                      <a:pPr>
                        <a:lnSpc>
                          <a:spcPct val="107000"/>
                        </a:lnSpc>
                        <a:spcAft>
                          <a:spcPts val="800"/>
                        </a:spcAft>
                        <a:buNone/>
                      </a:pPr>
                      <a:r>
                        <a:rPr lang="en-GB" sz="1400" kern="100" dirty="0">
                          <a:solidFill>
                            <a:schemeClr val="tx1"/>
                          </a:solidFill>
                          <a:effectLst/>
                        </a:rPr>
                        <a:t>We remember all those who died.</a:t>
                      </a:r>
                      <a:endParaRPr lang="en-GB"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6239559"/>
                  </a:ext>
                </a:extLst>
              </a:tr>
            </a:tbl>
          </a:graphicData>
        </a:graphic>
      </p:graphicFrame>
      <p:graphicFrame>
        <p:nvGraphicFramePr>
          <p:cNvPr id="4" name="Table 3">
            <a:extLst>
              <a:ext uri="{FF2B5EF4-FFF2-40B4-BE49-F238E27FC236}">
                <a16:creationId xmlns:a16="http://schemas.microsoft.com/office/drawing/2014/main" id="{7701B5CF-A24D-45F7-A841-2350CEB27E35}"/>
              </a:ext>
            </a:extLst>
          </p:cNvPr>
          <p:cNvGraphicFramePr>
            <a:graphicFrameLocks noGrp="1"/>
          </p:cNvGraphicFramePr>
          <p:nvPr>
            <p:extLst>
              <p:ext uri="{D42A27DB-BD31-4B8C-83A1-F6EECF244321}">
                <p14:modId xmlns:p14="http://schemas.microsoft.com/office/powerpoint/2010/main" val="2090884896"/>
              </p:ext>
            </p:extLst>
          </p:nvPr>
        </p:nvGraphicFramePr>
        <p:xfrm>
          <a:off x="701040" y="5219701"/>
          <a:ext cx="6461760" cy="4573845"/>
        </p:xfrm>
        <a:graphic>
          <a:graphicData uri="http://schemas.openxmlformats.org/drawingml/2006/table">
            <a:tbl>
              <a:tblPr firstRow="1" firstCol="1" bandRow="1">
                <a:tableStyleId>{5C22544A-7EE6-4342-B048-85BDC9FD1C3A}</a:tableStyleId>
              </a:tblPr>
              <a:tblGrid>
                <a:gridCol w="4102745">
                  <a:extLst>
                    <a:ext uri="{9D8B030D-6E8A-4147-A177-3AD203B41FA5}">
                      <a16:colId xmlns:a16="http://schemas.microsoft.com/office/drawing/2014/main" val="2510672233"/>
                    </a:ext>
                  </a:extLst>
                </a:gridCol>
                <a:gridCol w="2359015">
                  <a:extLst>
                    <a:ext uri="{9D8B030D-6E8A-4147-A177-3AD203B41FA5}">
                      <a16:colId xmlns:a16="http://schemas.microsoft.com/office/drawing/2014/main" val="3186853318"/>
                    </a:ext>
                  </a:extLst>
                </a:gridCol>
              </a:tblGrid>
              <a:tr h="466425">
                <a:tc>
                  <a:txBody>
                    <a:bodyPr/>
                    <a:lstStyle/>
                    <a:p>
                      <a:pPr>
                        <a:lnSpc>
                          <a:spcPct val="107000"/>
                        </a:lnSpc>
                        <a:spcAft>
                          <a:spcPts val="800"/>
                        </a:spcAft>
                        <a:buNone/>
                      </a:pPr>
                      <a:r>
                        <a:rPr lang="en-GB" sz="1400" i="1" kern="100" dirty="0">
                          <a:solidFill>
                            <a:schemeClr val="tx1"/>
                          </a:solidFill>
                          <a:effectLst/>
                        </a:rPr>
                        <a:t>Story of the Menin Gate (jumbled)</a:t>
                      </a:r>
                      <a:endParaRPr lang="en-GB" sz="11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buNone/>
                      </a:pPr>
                      <a:r>
                        <a:rPr lang="en-GB" sz="1400" i="1" kern="100" dirty="0">
                          <a:solidFill>
                            <a:schemeClr val="tx1"/>
                          </a:solidFill>
                          <a:effectLst/>
                        </a:rPr>
                        <a:t> Write the correct date in the box</a:t>
                      </a:r>
                      <a:endParaRPr lang="en-GB" sz="1100" i="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364655"/>
                  </a:ext>
                </a:extLst>
              </a:tr>
              <a:tr h="572627">
                <a:tc>
                  <a:txBody>
                    <a:bodyPr/>
                    <a:lstStyle/>
                    <a:p>
                      <a:pPr>
                        <a:lnSpc>
                          <a:spcPct val="107000"/>
                        </a:lnSpc>
                        <a:spcAft>
                          <a:spcPts val="800"/>
                        </a:spcAft>
                        <a:buNone/>
                      </a:pPr>
                      <a:r>
                        <a:rPr lang="en-GB" sz="1400" kern="100" dirty="0">
                          <a:solidFill>
                            <a:schemeClr val="tx1"/>
                          </a:solidFill>
                          <a:effectLst/>
                        </a:rPr>
                        <a:t>The Memorial is opened in 1927. </a:t>
                      </a:r>
                      <a:endParaRPr lang="en-GB" sz="1100" kern="100" dirty="0">
                        <a:solidFill>
                          <a:schemeClr val="tx1"/>
                        </a:solidFill>
                        <a:effectLst/>
                      </a:endParaRPr>
                    </a:p>
                    <a:p>
                      <a:pPr>
                        <a:lnSpc>
                          <a:spcPct val="107000"/>
                        </a:lnSpc>
                        <a:spcAft>
                          <a:spcPts val="800"/>
                        </a:spcAft>
                        <a:buNone/>
                      </a:pPr>
                      <a:r>
                        <a:rPr lang="en-GB" sz="1400" kern="100" dirty="0">
                          <a:solidFill>
                            <a:schemeClr val="tx1"/>
                          </a:solidFill>
                          <a:effectLst/>
                        </a:rPr>
                        <a:t>Lots of people come along.</a:t>
                      </a:r>
                      <a:endParaRPr lang="en-GB"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buNone/>
                      </a:pPr>
                      <a:r>
                        <a:rPr lang="en-GB" sz="1100" kern="100" dirty="0">
                          <a:solidFill>
                            <a:schemeClr val="tx1"/>
                          </a:solidFill>
                          <a:effectLst/>
                        </a:rPr>
                        <a:t> </a:t>
                      </a:r>
                      <a:endParaRPr lang="en-GB"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27486952"/>
                  </a:ext>
                </a:extLst>
              </a:tr>
              <a:tr h="572627">
                <a:tc>
                  <a:txBody>
                    <a:bodyPr/>
                    <a:lstStyle/>
                    <a:p>
                      <a:pPr>
                        <a:lnSpc>
                          <a:spcPct val="107000"/>
                        </a:lnSpc>
                        <a:spcAft>
                          <a:spcPts val="800"/>
                        </a:spcAft>
                        <a:buNone/>
                      </a:pPr>
                      <a:r>
                        <a:rPr lang="en-GB" sz="1400" kern="100" dirty="0">
                          <a:solidFill>
                            <a:schemeClr val="tx1"/>
                          </a:solidFill>
                          <a:effectLst/>
                        </a:rPr>
                        <a:t>Before the First World War.</a:t>
                      </a:r>
                      <a:endParaRPr lang="en-GB" sz="1100" kern="100" dirty="0">
                        <a:solidFill>
                          <a:schemeClr val="tx1"/>
                        </a:solidFill>
                        <a:effectLst/>
                      </a:endParaRPr>
                    </a:p>
                    <a:p>
                      <a:pPr>
                        <a:lnSpc>
                          <a:spcPct val="107000"/>
                        </a:lnSpc>
                        <a:spcAft>
                          <a:spcPts val="800"/>
                        </a:spcAft>
                        <a:buNone/>
                      </a:pPr>
                      <a:r>
                        <a:rPr lang="en-GB" sz="1400" kern="100" dirty="0">
                          <a:solidFill>
                            <a:schemeClr val="tx1"/>
                          </a:solidFill>
                          <a:effectLst/>
                        </a:rPr>
                        <a:t>Ypres is a lovely town.</a:t>
                      </a:r>
                      <a:endParaRPr lang="en-GB"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buNone/>
                      </a:pPr>
                      <a:r>
                        <a:rPr lang="en-GB" sz="1100" kern="100">
                          <a:solidFill>
                            <a:schemeClr val="tx1"/>
                          </a:solidFill>
                          <a:effectLst/>
                        </a:rPr>
                        <a:t> </a:t>
                      </a:r>
                      <a:endParaRPr lang="en-GB"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0806455"/>
                  </a:ext>
                </a:extLst>
              </a:tr>
              <a:tr h="811248">
                <a:tc>
                  <a:txBody>
                    <a:bodyPr/>
                    <a:lstStyle/>
                    <a:p>
                      <a:pPr>
                        <a:lnSpc>
                          <a:spcPct val="107000"/>
                        </a:lnSpc>
                        <a:spcAft>
                          <a:spcPts val="800"/>
                        </a:spcAft>
                        <a:buNone/>
                      </a:pPr>
                      <a:r>
                        <a:rPr lang="en-GB" sz="1400" kern="100" dirty="0">
                          <a:solidFill>
                            <a:schemeClr val="tx1"/>
                          </a:solidFill>
                          <a:effectLst/>
                        </a:rPr>
                        <a:t>The Memorial is used today to teach people about the war.</a:t>
                      </a:r>
                      <a:endParaRPr lang="en-GB" sz="1100" kern="100" dirty="0">
                        <a:solidFill>
                          <a:schemeClr val="tx1"/>
                        </a:solidFill>
                        <a:effectLst/>
                      </a:endParaRPr>
                    </a:p>
                    <a:p>
                      <a:pPr>
                        <a:lnSpc>
                          <a:spcPct val="107000"/>
                        </a:lnSpc>
                        <a:spcAft>
                          <a:spcPts val="800"/>
                        </a:spcAft>
                        <a:buNone/>
                      </a:pPr>
                      <a:r>
                        <a:rPr lang="en-GB" sz="1400" kern="100" dirty="0">
                          <a:solidFill>
                            <a:schemeClr val="tx1"/>
                          </a:solidFill>
                          <a:effectLst/>
                        </a:rPr>
                        <a:t>We remember all those who died.</a:t>
                      </a:r>
                      <a:endParaRPr lang="en-GB"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buNone/>
                      </a:pPr>
                      <a:r>
                        <a:rPr lang="en-GB" sz="1100" kern="100">
                          <a:solidFill>
                            <a:schemeClr val="tx1"/>
                          </a:solidFill>
                          <a:effectLst/>
                        </a:rPr>
                        <a:t> </a:t>
                      </a:r>
                      <a:endParaRPr lang="en-GB"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0538059"/>
                  </a:ext>
                </a:extLst>
              </a:tr>
              <a:tr h="466425">
                <a:tc>
                  <a:txBody>
                    <a:bodyPr/>
                    <a:lstStyle/>
                    <a:p>
                      <a:pPr>
                        <a:lnSpc>
                          <a:spcPct val="107000"/>
                        </a:lnSpc>
                        <a:spcAft>
                          <a:spcPts val="800"/>
                        </a:spcAft>
                        <a:buNone/>
                      </a:pPr>
                      <a:r>
                        <a:rPr lang="en-GB" sz="1400" kern="100" dirty="0">
                          <a:solidFill>
                            <a:schemeClr val="tx1"/>
                          </a:solidFill>
                          <a:effectLst/>
                        </a:rPr>
                        <a:t>Planning starts for the Menin Gate Memorial</a:t>
                      </a:r>
                      <a:endParaRPr lang="en-GB"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buNone/>
                      </a:pPr>
                      <a:r>
                        <a:rPr lang="en-GB" sz="1100" kern="100" dirty="0">
                          <a:solidFill>
                            <a:schemeClr val="tx1"/>
                          </a:solidFill>
                          <a:effectLst/>
                        </a:rPr>
                        <a:t> </a:t>
                      </a:r>
                      <a:endParaRPr lang="en-GB"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261043"/>
                  </a:ext>
                </a:extLst>
              </a:tr>
              <a:tr h="523840">
                <a:tc>
                  <a:txBody>
                    <a:bodyPr/>
                    <a:lstStyle/>
                    <a:p>
                      <a:pPr>
                        <a:lnSpc>
                          <a:spcPct val="107000"/>
                        </a:lnSpc>
                        <a:spcAft>
                          <a:spcPts val="800"/>
                        </a:spcAft>
                        <a:buNone/>
                      </a:pPr>
                      <a:r>
                        <a:rPr lang="en-GB" sz="1400" kern="100" dirty="0">
                          <a:solidFill>
                            <a:schemeClr val="tx1"/>
                          </a:solidFill>
                          <a:effectLst/>
                        </a:rPr>
                        <a:t>Soldiers arrive at the start of the war.</a:t>
                      </a:r>
                      <a:endParaRPr lang="en-GB" sz="1100" kern="100" dirty="0">
                        <a:solidFill>
                          <a:schemeClr val="tx1"/>
                        </a:solidFill>
                        <a:effectLst/>
                      </a:endParaRPr>
                    </a:p>
                    <a:p>
                      <a:pPr>
                        <a:lnSpc>
                          <a:spcPct val="107000"/>
                        </a:lnSpc>
                        <a:spcAft>
                          <a:spcPts val="800"/>
                        </a:spcAft>
                        <a:buNone/>
                      </a:pPr>
                      <a:r>
                        <a:rPr lang="en-GB" sz="1100" kern="100" dirty="0">
                          <a:solidFill>
                            <a:schemeClr val="tx1"/>
                          </a:solidFill>
                          <a:effectLst/>
                        </a:rPr>
                        <a:t> </a:t>
                      </a:r>
                      <a:endParaRPr lang="en-GB"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buNone/>
                      </a:pPr>
                      <a:r>
                        <a:rPr lang="en-GB" sz="1100" kern="100">
                          <a:solidFill>
                            <a:schemeClr val="tx1"/>
                          </a:solidFill>
                          <a:effectLst/>
                        </a:rPr>
                        <a:t> </a:t>
                      </a:r>
                      <a:endParaRPr lang="en-GB"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5327207"/>
                  </a:ext>
                </a:extLst>
              </a:tr>
              <a:tr h="466425">
                <a:tc>
                  <a:txBody>
                    <a:bodyPr/>
                    <a:lstStyle/>
                    <a:p>
                      <a:pPr>
                        <a:lnSpc>
                          <a:spcPct val="107000"/>
                        </a:lnSpc>
                        <a:spcAft>
                          <a:spcPts val="800"/>
                        </a:spcAft>
                        <a:buNone/>
                      </a:pPr>
                      <a:r>
                        <a:rPr lang="en-GB" sz="1400" kern="100" dirty="0">
                          <a:solidFill>
                            <a:schemeClr val="tx1"/>
                          </a:solidFill>
                          <a:effectLst/>
                        </a:rPr>
                        <a:t>Sometimes people forgot about the war and the Memorial was empty.</a:t>
                      </a:r>
                      <a:endParaRPr lang="en-GB"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buNone/>
                      </a:pPr>
                      <a:r>
                        <a:rPr lang="en-GB" sz="1100" kern="100" dirty="0">
                          <a:solidFill>
                            <a:schemeClr val="tx1"/>
                          </a:solidFill>
                          <a:effectLst/>
                        </a:rPr>
                        <a:t> </a:t>
                      </a:r>
                      <a:endParaRPr lang="en-GB"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20890753"/>
                  </a:ext>
                </a:extLst>
              </a:tr>
              <a:tr h="227803">
                <a:tc>
                  <a:txBody>
                    <a:bodyPr/>
                    <a:lstStyle/>
                    <a:p>
                      <a:pPr>
                        <a:lnSpc>
                          <a:spcPct val="107000"/>
                        </a:lnSpc>
                        <a:spcAft>
                          <a:spcPts val="800"/>
                        </a:spcAft>
                        <a:buNone/>
                      </a:pPr>
                      <a:r>
                        <a:rPr lang="en-GB" sz="1400" kern="100">
                          <a:solidFill>
                            <a:schemeClr val="tx1"/>
                          </a:solidFill>
                          <a:effectLst/>
                        </a:rPr>
                        <a:t>Ypres becomes a battlefield.</a:t>
                      </a:r>
                      <a:endParaRPr lang="en-GB"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buNone/>
                      </a:pPr>
                      <a:r>
                        <a:rPr lang="en-GB" sz="1100" kern="100" dirty="0">
                          <a:solidFill>
                            <a:schemeClr val="tx1"/>
                          </a:solidFill>
                          <a:effectLst/>
                        </a:rPr>
                        <a:t> </a:t>
                      </a:r>
                      <a:endParaRPr lang="en-GB"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9077728"/>
                  </a:ext>
                </a:extLst>
              </a:tr>
              <a:tr h="466425">
                <a:tc>
                  <a:txBody>
                    <a:bodyPr/>
                    <a:lstStyle/>
                    <a:p>
                      <a:pPr>
                        <a:lnSpc>
                          <a:spcPct val="107000"/>
                        </a:lnSpc>
                        <a:spcAft>
                          <a:spcPts val="800"/>
                        </a:spcAft>
                        <a:buNone/>
                      </a:pPr>
                      <a:r>
                        <a:rPr lang="en-GB" sz="1400" kern="100">
                          <a:solidFill>
                            <a:schemeClr val="tx1"/>
                          </a:solidFill>
                          <a:effectLst/>
                        </a:rPr>
                        <a:t>After the war, the area all around Ypres is ruined.</a:t>
                      </a:r>
                      <a:endParaRPr lang="en-GB" sz="11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buNone/>
                      </a:pPr>
                      <a:r>
                        <a:rPr lang="en-GB" sz="1100" kern="100" dirty="0">
                          <a:solidFill>
                            <a:schemeClr val="tx1"/>
                          </a:solidFill>
                          <a:effectLst/>
                        </a:rPr>
                        <a:t> </a:t>
                      </a:r>
                      <a:endParaRPr lang="en-GB"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8249621"/>
                  </a:ext>
                </a:extLst>
              </a:tr>
            </a:tbl>
          </a:graphicData>
        </a:graphic>
      </p:graphicFrame>
    </p:spTree>
    <p:extLst>
      <p:ext uri="{BB962C8B-B14F-4D97-AF65-F5344CB8AC3E}">
        <p14:creationId xmlns:p14="http://schemas.microsoft.com/office/powerpoint/2010/main" val="2958536053"/>
      </p:ext>
    </p:extLst>
  </p:cSld>
  <p:clrMapOvr>
    <a:masterClrMapping/>
  </p:clrMapOvr>
</p:sld>
</file>

<file path=ppt/theme/theme1.xml><?xml version="1.0" encoding="utf-8"?>
<a:theme xmlns:a="http://schemas.openxmlformats.org/drawingml/2006/main" name="CWGC New Brand theme">
  <a:themeElements>
    <a:clrScheme name="CWGC New Branding">
      <a:dk1>
        <a:srgbClr val="000000"/>
      </a:dk1>
      <a:lt1>
        <a:sysClr val="window" lastClr="FFFFFF"/>
      </a:lt1>
      <a:dk2>
        <a:srgbClr val="13294B"/>
      </a:dk2>
      <a:lt2>
        <a:srgbClr val="E9EAEF"/>
      </a:lt2>
      <a:accent1>
        <a:srgbClr val="235D37"/>
      </a:accent1>
      <a:accent2>
        <a:srgbClr val="055B62"/>
      </a:accent2>
      <a:accent3>
        <a:srgbClr val="AFC2E1"/>
      </a:accent3>
      <a:accent4>
        <a:srgbClr val="C57F5B"/>
      </a:accent4>
      <a:accent5>
        <a:srgbClr val="5A5D62"/>
      </a:accent5>
      <a:accent6>
        <a:srgbClr val="FFFFFF"/>
      </a:accent6>
      <a:hlink>
        <a:srgbClr val="235D37"/>
      </a:hlink>
      <a:folHlink>
        <a:srgbClr val="C57F5B"/>
      </a:folHlink>
    </a:clrScheme>
    <a:fontScheme name="Custom 2">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WGC Presentation.pptx" id="{05C801D9-835C-4FDA-8DA6-0F3E8210E923}" vid="{6AD3F899-4FC6-4E84-8F7C-9EE468A76A2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8fd2941-c5c6-4301-9385-335f0a2d51f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B8934202089E478AD3D3CBB47ECB66" ma:contentTypeVersion="19" ma:contentTypeDescription="Create a new document." ma:contentTypeScope="" ma:versionID="97490fcbe956fd31481944e2cb410f31">
  <xsd:schema xmlns:xsd="http://www.w3.org/2001/XMLSchema" xmlns:xs="http://www.w3.org/2001/XMLSchema" xmlns:p="http://schemas.microsoft.com/office/2006/metadata/properties" xmlns:ns3="18236170-214f-4d21-bf2e-e153dd560f52" xmlns:ns4="98fd2941-c5c6-4301-9385-335f0a2d51fd" targetNamespace="http://schemas.microsoft.com/office/2006/metadata/properties" ma:root="true" ma:fieldsID="933f7e83a57afb70062ede01c2dda973" ns3:_="" ns4:_="">
    <xsd:import namespace="18236170-214f-4d21-bf2e-e153dd560f52"/>
    <xsd:import namespace="98fd2941-c5c6-4301-9385-335f0a2d51f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Location" minOccurs="0"/>
                <xsd:element ref="ns4:MediaServiceOCR" minOccurs="0"/>
                <xsd:element ref="ns4:MediaServiceAutoKeyPoints" minOccurs="0"/>
                <xsd:element ref="ns4:MediaServiceKeyPoints" minOccurs="0"/>
                <xsd:element ref="ns4:MediaLengthInSeconds" minOccurs="0"/>
                <xsd:element ref="ns4:_activity" minOccurs="0"/>
                <xsd:element ref="ns4:MediaServiceSearchProperties" minOccurs="0"/>
                <xsd:element ref="ns4:MediaServiceObjectDetectorVersions" minOccurs="0"/>
                <xsd:element ref="ns4:MediaServiceSystemTag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236170-214f-4d21-bf2e-e153dd560f5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fd2941-c5c6-4301-9385-335f0a2d51f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9D14CA-6E70-44B0-B856-2260DE0F9263}">
  <ds:schemaRefs>
    <ds:schemaRef ds:uri="98fd2941-c5c6-4301-9385-335f0a2d51fd"/>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18236170-214f-4d21-bf2e-e153dd560f52"/>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915185A6-0F07-4E0A-A5F6-74F2C5883ACB}">
  <ds:schemaRefs>
    <ds:schemaRef ds:uri="http://schemas.microsoft.com/sharepoint/v3/contenttype/forms"/>
  </ds:schemaRefs>
</ds:datastoreItem>
</file>

<file path=customXml/itemProps3.xml><?xml version="1.0" encoding="utf-8"?>
<ds:datastoreItem xmlns:ds="http://schemas.openxmlformats.org/officeDocument/2006/customXml" ds:itemID="{70EF96DE-9A0B-4D3C-BB6B-459D41FA0C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236170-214f-4d21-bf2e-e153dd560f52"/>
    <ds:schemaRef ds:uri="98fd2941-c5c6-4301-9385-335f0a2d51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CWGC Presentation</Template>
  <TotalTime>1665</TotalTime>
  <Words>1303</Words>
  <Application>Microsoft Office PowerPoint</Application>
  <PresentationFormat>Custom</PresentationFormat>
  <Paragraphs>114</Paragraphs>
  <Slides>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Bradley Hand ITC</vt:lpstr>
      <vt:lpstr>Calibri</vt:lpstr>
      <vt:lpstr>Open Sans</vt:lpstr>
      <vt:lpstr>Open Sans Light</vt:lpstr>
      <vt:lpstr>Times New Roman</vt:lpstr>
      <vt:lpstr>CWGC New Brand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Bendry</dc:creator>
  <cp:lastModifiedBy>Sarah Nathaniel</cp:lastModifiedBy>
  <cp:revision>8</cp:revision>
  <dcterms:created xsi:type="dcterms:W3CDTF">2021-10-12T11:24:24Z</dcterms:created>
  <dcterms:modified xsi:type="dcterms:W3CDTF">2025-11-24T12:18:24Z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0x010100F4B8934202089E478AD3D3CBB47ECB66</vt:lpwstr>
  </property>
</Properties>
</file>