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859" r:id="rId6"/>
    <p:sldId id="889" r:id="rId7"/>
    <p:sldId id="893" r:id="rId8"/>
    <p:sldId id="901" r:id="rId9"/>
    <p:sldId id="902" r:id="rId10"/>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AF6754-32FE-44AE-AB5C-C19B5A0310F2}" v="7" dt="2025-09-29T15:38:43.108"/>
    <p1510:client id="{50DF4A12-B36E-40F7-AABE-B1AA8635BAAF}" v="7" dt="2025-09-29T15:44:24.460"/>
    <p1510:client id="{83BA32ED-625F-4888-AC9C-6C640CECEE4C}" v="21" dt="2025-09-30T11:29:07.793"/>
    <p1510:client id="{F3A8F5BE-CD96-480C-82E3-8687C31F7A14}" v="4" dt="2025-09-29T15:39:09.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17" autoAdjust="0"/>
    <p:restoredTop sz="80469" autoAdjust="0"/>
  </p:normalViewPr>
  <p:slideViewPr>
    <p:cSldViewPr snapToGrid="0">
      <p:cViewPr varScale="1">
        <p:scale>
          <a:sx n="89" d="100"/>
          <a:sy n="89" d="100"/>
        </p:scale>
        <p:origin x="7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endry" userId="S::simon.bendry@cwgc.org::3e4e5312-5a4e-4e04-bdc7-9d7b808e374c" providerId="AD" clId="Web-{31AF6754-32FE-44AE-AB5C-C19B5A0310F2}"/>
    <pc:docChg chg="modSld">
      <pc:chgData name="Simon Bendry" userId="S::simon.bendry@cwgc.org::3e4e5312-5a4e-4e04-bdc7-9d7b808e374c" providerId="AD" clId="Web-{31AF6754-32FE-44AE-AB5C-C19B5A0310F2}" dt="2025-09-29T15:38:43.030" v="2" actId="20577"/>
      <pc:docMkLst>
        <pc:docMk/>
      </pc:docMkLst>
      <pc:sldChg chg="modSp">
        <pc:chgData name="Simon Bendry" userId="S::simon.bendry@cwgc.org::3e4e5312-5a4e-4e04-bdc7-9d7b808e374c" providerId="AD" clId="Web-{31AF6754-32FE-44AE-AB5C-C19B5A0310F2}" dt="2025-09-29T15:38:43.030" v="2" actId="20577"/>
        <pc:sldMkLst>
          <pc:docMk/>
          <pc:sldMk cId="3342536950" sldId="859"/>
        </pc:sldMkLst>
        <pc:spChg chg="mod">
          <ac:chgData name="Simon Bendry" userId="S::simon.bendry@cwgc.org::3e4e5312-5a4e-4e04-bdc7-9d7b808e374c" providerId="AD" clId="Web-{31AF6754-32FE-44AE-AB5C-C19B5A0310F2}" dt="2025-09-29T15:38:43.030" v="2" actId="20577"/>
          <ac:spMkLst>
            <pc:docMk/>
            <pc:sldMk cId="3342536950" sldId="859"/>
            <ac:spMk id="8" creationId="{B4D68E68-22F0-46DD-9164-084BF4294ADC}"/>
          </ac:spMkLst>
        </pc:spChg>
      </pc:sldChg>
    </pc:docChg>
  </pc:docChgLst>
  <pc:docChgLst>
    <pc:chgData name="Simon Bendry" userId="S::simon.bendry@cwgc.org::3e4e5312-5a4e-4e04-bdc7-9d7b808e374c" providerId="AD" clId="Web-{83BA32ED-625F-4888-AC9C-6C640CECEE4C}"/>
    <pc:docChg chg="modSld">
      <pc:chgData name="Simon Bendry" userId="S::simon.bendry@cwgc.org::3e4e5312-5a4e-4e04-bdc7-9d7b808e374c" providerId="AD" clId="Web-{83BA32ED-625F-4888-AC9C-6C640CECEE4C}" dt="2025-09-30T11:29:07.793" v="19" actId="20577"/>
      <pc:docMkLst>
        <pc:docMk/>
      </pc:docMkLst>
      <pc:sldChg chg="modSp">
        <pc:chgData name="Simon Bendry" userId="S::simon.bendry@cwgc.org::3e4e5312-5a4e-4e04-bdc7-9d7b808e374c" providerId="AD" clId="Web-{83BA32ED-625F-4888-AC9C-6C640CECEE4C}" dt="2025-09-30T11:29:07.793" v="19" actId="20577"/>
        <pc:sldMkLst>
          <pc:docMk/>
          <pc:sldMk cId="1891294212" sldId="256"/>
        </pc:sldMkLst>
        <pc:spChg chg="mod">
          <ac:chgData name="Simon Bendry" userId="S::simon.bendry@cwgc.org::3e4e5312-5a4e-4e04-bdc7-9d7b808e374c" providerId="AD" clId="Web-{83BA32ED-625F-4888-AC9C-6C640CECEE4C}" dt="2025-09-30T11:29:07.793" v="19" actId="20577"/>
          <ac:spMkLst>
            <pc:docMk/>
            <pc:sldMk cId="1891294212" sldId="256"/>
            <ac:spMk id="2" creationId="{4BDFAF63-2745-455D-A40E-F02ED5D9816C}"/>
          </ac:spMkLst>
        </pc:spChg>
      </pc:sldChg>
    </pc:docChg>
  </pc:docChgLst>
  <pc:docChgLst>
    <pc:chgData name="Simon Bendry" userId="S::simon.bendry@cwgc.org::3e4e5312-5a4e-4e04-bdc7-9d7b808e374c" providerId="AD" clId="Web-{F3A8F5BE-CD96-480C-82E3-8687C31F7A14}"/>
    <pc:docChg chg="modSld">
      <pc:chgData name="Simon Bendry" userId="S::simon.bendry@cwgc.org::3e4e5312-5a4e-4e04-bdc7-9d7b808e374c" providerId="AD" clId="Web-{F3A8F5BE-CD96-480C-82E3-8687C31F7A14}" dt="2025-09-29T15:39:08.546" v="0" actId="1076"/>
      <pc:docMkLst>
        <pc:docMk/>
      </pc:docMkLst>
      <pc:sldChg chg="modSp">
        <pc:chgData name="Simon Bendry" userId="S::simon.bendry@cwgc.org::3e4e5312-5a4e-4e04-bdc7-9d7b808e374c" providerId="AD" clId="Web-{F3A8F5BE-CD96-480C-82E3-8687C31F7A14}" dt="2025-09-29T15:39:08.546" v="0" actId="1076"/>
        <pc:sldMkLst>
          <pc:docMk/>
          <pc:sldMk cId="1891294212" sldId="256"/>
        </pc:sldMkLst>
        <pc:spChg chg="mod">
          <ac:chgData name="Simon Bendry" userId="S::simon.bendry@cwgc.org::3e4e5312-5a4e-4e04-bdc7-9d7b808e374c" providerId="AD" clId="Web-{F3A8F5BE-CD96-480C-82E3-8687C31F7A14}" dt="2025-09-29T15:39:08.546" v="0" actId="1076"/>
          <ac:spMkLst>
            <pc:docMk/>
            <pc:sldMk cId="1891294212" sldId="256"/>
            <ac:spMk id="2" creationId="{4BDFAF63-2745-455D-A40E-F02ED5D9816C}"/>
          </ac:spMkLst>
        </pc:spChg>
      </pc:sldChg>
    </pc:docChg>
  </pc:docChgLst>
  <pc:docChgLst>
    <pc:chgData clId="Web-{F3A8F5BE-CD96-480C-82E3-8687C31F7A14}"/>
    <pc:docChg chg="modSld">
      <pc:chgData name="" userId="" providerId="" clId="Web-{F3A8F5BE-CD96-480C-82E3-8687C31F7A14}" dt="2025-09-29T15:39:01.390" v="1" actId="20577"/>
      <pc:docMkLst>
        <pc:docMk/>
      </pc:docMkLst>
      <pc:sldChg chg="modSp">
        <pc:chgData name="" userId="" providerId="" clId="Web-{F3A8F5BE-CD96-480C-82E3-8687C31F7A14}" dt="2025-09-29T15:39:01.390" v="1" actId="20577"/>
        <pc:sldMkLst>
          <pc:docMk/>
          <pc:sldMk cId="1891294212" sldId="256"/>
        </pc:sldMkLst>
        <pc:spChg chg="mod">
          <ac:chgData name="" userId="" providerId="" clId="Web-{F3A8F5BE-CD96-480C-82E3-8687C31F7A14}" dt="2025-09-29T15:39:01.390" v="1" actId="20577"/>
          <ac:spMkLst>
            <pc:docMk/>
            <pc:sldMk cId="1891294212" sldId="256"/>
            <ac:spMk id="2" creationId="{4BDFAF63-2745-455D-A40E-F02ED5D9816C}"/>
          </ac:spMkLst>
        </pc:spChg>
      </pc:sldChg>
    </pc:docChg>
  </pc:docChgLst>
  <pc:docChgLst>
    <pc:chgData name="Sarah Nathaniel" userId="d2a45107-0f6c-4c85-9f65-784f1c0d0adc" providerId="ADAL" clId="{05A155A2-4945-452F-8404-711CFD8D2516}"/>
    <pc:docChg chg="custSel addSld modSld sldOrd">
      <pc:chgData name="Sarah Nathaniel" userId="d2a45107-0f6c-4c85-9f65-784f1c0d0adc" providerId="ADAL" clId="{05A155A2-4945-452F-8404-711CFD8D2516}" dt="2025-09-29T14:41:42.143" v="4443" actId="20577"/>
      <pc:docMkLst>
        <pc:docMk/>
      </pc:docMkLst>
      <pc:sldChg chg="addSp delSp modSp mod modNotesTx">
        <pc:chgData name="Sarah Nathaniel" userId="d2a45107-0f6c-4c85-9f65-784f1c0d0adc" providerId="ADAL" clId="{05A155A2-4945-452F-8404-711CFD8D2516}" dt="2025-09-29T14:16:22.664" v="3614" actId="1076"/>
        <pc:sldMkLst>
          <pc:docMk/>
          <pc:sldMk cId="3342536950" sldId="859"/>
        </pc:sldMkLst>
        <pc:spChg chg="mod">
          <ac:chgData name="Sarah Nathaniel" userId="d2a45107-0f6c-4c85-9f65-784f1c0d0adc" providerId="ADAL" clId="{05A155A2-4945-452F-8404-711CFD8D2516}" dt="2025-09-29T14:02:23.772" v="2561" actId="207"/>
          <ac:spMkLst>
            <pc:docMk/>
            <pc:sldMk cId="3342536950" sldId="859"/>
            <ac:spMk id="8" creationId="{B4D68E68-22F0-46DD-9164-084BF4294ADC}"/>
          </ac:spMkLst>
        </pc:spChg>
        <pc:picChg chg="add mod modCrop">
          <ac:chgData name="Sarah Nathaniel" userId="d2a45107-0f6c-4c85-9f65-784f1c0d0adc" providerId="ADAL" clId="{05A155A2-4945-452F-8404-711CFD8D2516}" dt="2025-09-29T14:16:22.664" v="3614" actId="1076"/>
          <ac:picMkLst>
            <pc:docMk/>
            <pc:sldMk cId="3342536950" sldId="859"/>
            <ac:picMk id="4" creationId="{1BED7935-34AB-7AB3-F694-EF93338B3220}"/>
          </ac:picMkLst>
        </pc:picChg>
        <pc:picChg chg="del">
          <ac:chgData name="Sarah Nathaniel" userId="d2a45107-0f6c-4c85-9f65-784f1c0d0adc" providerId="ADAL" clId="{05A155A2-4945-452F-8404-711CFD8D2516}" dt="2025-09-29T13:43:17.502" v="1525" actId="21"/>
          <ac:picMkLst>
            <pc:docMk/>
            <pc:sldMk cId="3342536950" sldId="859"/>
            <ac:picMk id="1026" creationId="{67D62BF7-DEAC-7034-7752-C894EBFC671E}"/>
          </ac:picMkLst>
        </pc:picChg>
      </pc:sldChg>
      <pc:sldChg chg="addSp delSp modSp mod ord">
        <pc:chgData name="Sarah Nathaniel" userId="d2a45107-0f6c-4c85-9f65-784f1c0d0adc" providerId="ADAL" clId="{05A155A2-4945-452F-8404-711CFD8D2516}" dt="2025-09-29T14:02:28.795" v="2562" actId="207"/>
        <pc:sldMkLst>
          <pc:docMk/>
          <pc:sldMk cId="4123671730" sldId="889"/>
        </pc:sldMkLst>
        <pc:spChg chg="mod">
          <ac:chgData name="Sarah Nathaniel" userId="d2a45107-0f6c-4c85-9f65-784f1c0d0adc" providerId="ADAL" clId="{05A155A2-4945-452F-8404-711CFD8D2516}" dt="2025-09-29T14:02:28.795" v="2562" actId="207"/>
          <ac:spMkLst>
            <pc:docMk/>
            <pc:sldMk cId="4123671730" sldId="889"/>
            <ac:spMk id="8" creationId="{5B51E289-BA7C-A988-E5C6-9C5B34EFF91E}"/>
          </ac:spMkLst>
        </pc:spChg>
        <pc:picChg chg="add del mod">
          <ac:chgData name="Sarah Nathaniel" userId="d2a45107-0f6c-4c85-9f65-784f1c0d0adc" providerId="ADAL" clId="{05A155A2-4945-452F-8404-711CFD8D2516}" dt="2025-09-29T13:20:54.664" v="432" actId="21"/>
          <ac:picMkLst>
            <pc:docMk/>
            <pc:sldMk cId="4123671730" sldId="889"/>
            <ac:picMk id="3" creationId="{D8464A54-01A7-4F71-5795-73FA2E6CBF15}"/>
          </ac:picMkLst>
        </pc:picChg>
        <pc:picChg chg="del">
          <ac:chgData name="Sarah Nathaniel" userId="d2a45107-0f6c-4c85-9f65-784f1c0d0adc" providerId="ADAL" clId="{05A155A2-4945-452F-8404-711CFD8D2516}" dt="2025-09-29T13:20:48.939" v="430" actId="21"/>
          <ac:picMkLst>
            <pc:docMk/>
            <pc:sldMk cId="4123671730" sldId="889"/>
            <ac:picMk id="4" creationId="{D8464A54-01A7-4F71-5795-73FA2E6CBF15}"/>
          </ac:picMkLst>
        </pc:picChg>
        <pc:picChg chg="add mod">
          <ac:chgData name="Sarah Nathaniel" userId="d2a45107-0f6c-4c85-9f65-784f1c0d0adc" providerId="ADAL" clId="{05A155A2-4945-452F-8404-711CFD8D2516}" dt="2025-09-29T13:21:32.156" v="442" actId="14100"/>
          <ac:picMkLst>
            <pc:docMk/>
            <pc:sldMk cId="4123671730" sldId="889"/>
            <ac:picMk id="2050" creationId="{9FBB028B-D87C-1B32-027B-25096E79B84E}"/>
          </ac:picMkLst>
        </pc:picChg>
      </pc:sldChg>
      <pc:sldChg chg="addSp delSp modSp mod ord modNotesTx">
        <pc:chgData name="Sarah Nathaniel" userId="d2a45107-0f6c-4c85-9f65-784f1c0d0adc" providerId="ADAL" clId="{05A155A2-4945-452F-8404-711CFD8D2516}" dt="2025-09-29T14:16:49.884" v="3617" actId="113"/>
        <pc:sldMkLst>
          <pc:docMk/>
          <pc:sldMk cId="3413849081" sldId="893"/>
        </pc:sldMkLst>
        <pc:spChg chg="del mod">
          <ac:chgData name="Sarah Nathaniel" userId="d2a45107-0f6c-4c85-9f65-784f1c0d0adc" providerId="ADAL" clId="{05A155A2-4945-452F-8404-711CFD8D2516}" dt="2025-09-29T13:01:56.467" v="421"/>
          <ac:spMkLst>
            <pc:docMk/>
            <pc:sldMk cId="3413849081" sldId="893"/>
            <ac:spMk id="2" creationId="{B4C5C77C-DB63-8110-88A4-3487A6657CD0}"/>
          </ac:spMkLst>
        </pc:spChg>
        <pc:spChg chg="add mod">
          <ac:chgData name="Sarah Nathaniel" userId="d2a45107-0f6c-4c85-9f65-784f1c0d0adc" providerId="ADAL" clId="{05A155A2-4945-452F-8404-711CFD8D2516}" dt="2025-09-29T14:16:49.884" v="3617" actId="113"/>
          <ac:spMkLst>
            <pc:docMk/>
            <pc:sldMk cId="3413849081" sldId="893"/>
            <ac:spMk id="3" creationId="{61B63B1E-69E5-0075-AC36-DDF380F9B60F}"/>
          </ac:spMkLst>
        </pc:spChg>
        <pc:spChg chg="mod">
          <ac:chgData name="Sarah Nathaniel" userId="d2a45107-0f6c-4c85-9f65-784f1c0d0adc" providerId="ADAL" clId="{05A155A2-4945-452F-8404-711CFD8D2516}" dt="2025-09-29T12:49:57.812" v="0" actId="6549"/>
          <ac:spMkLst>
            <pc:docMk/>
            <pc:sldMk cId="3413849081" sldId="893"/>
            <ac:spMk id="8" creationId="{DEB45B8C-6319-55D3-E734-2FD512F97BE7}"/>
          </ac:spMkLst>
        </pc:spChg>
        <pc:picChg chg="del">
          <ac:chgData name="Sarah Nathaniel" userId="d2a45107-0f6c-4c85-9f65-784f1c0d0adc" providerId="ADAL" clId="{05A155A2-4945-452F-8404-711CFD8D2516}" dt="2025-09-29T12:50:40.337" v="2" actId="21"/>
          <ac:picMkLst>
            <pc:docMk/>
            <pc:sldMk cId="3413849081" sldId="893"/>
            <ac:picMk id="4" creationId="{84FA7938-B34B-741B-423D-861D3D3E0903}"/>
          </ac:picMkLst>
        </pc:picChg>
        <pc:picChg chg="add mod">
          <ac:chgData name="Sarah Nathaniel" userId="d2a45107-0f6c-4c85-9f65-784f1c0d0adc" providerId="ADAL" clId="{05A155A2-4945-452F-8404-711CFD8D2516}" dt="2025-09-29T13:02:35.432" v="427" actId="14100"/>
          <ac:picMkLst>
            <pc:docMk/>
            <pc:sldMk cId="3413849081" sldId="893"/>
            <ac:picMk id="1026" creationId="{F657651C-BD69-86C5-57A5-73E4CD643E21}"/>
          </ac:picMkLst>
        </pc:picChg>
      </pc:sldChg>
      <pc:sldChg chg="addSp delSp modSp mod">
        <pc:chgData name="Sarah Nathaniel" userId="d2a45107-0f6c-4c85-9f65-784f1c0d0adc" providerId="ADAL" clId="{05A155A2-4945-452F-8404-711CFD8D2516}" dt="2025-09-29T14:16:57.190" v="3618" actId="114"/>
        <pc:sldMkLst>
          <pc:docMk/>
          <pc:sldMk cId="1893026947" sldId="901"/>
        </pc:sldMkLst>
        <pc:spChg chg="mod">
          <ac:chgData name="Sarah Nathaniel" userId="d2a45107-0f6c-4c85-9f65-784f1c0d0adc" providerId="ADAL" clId="{05A155A2-4945-452F-8404-711CFD8D2516}" dt="2025-09-29T14:16:57.190" v="3618" actId="114"/>
          <ac:spMkLst>
            <pc:docMk/>
            <pc:sldMk cId="1893026947" sldId="901"/>
            <ac:spMk id="8" creationId="{0C906C32-9F14-585F-231F-0271CE943881}"/>
          </ac:spMkLst>
        </pc:spChg>
        <pc:picChg chg="del">
          <ac:chgData name="Sarah Nathaniel" userId="d2a45107-0f6c-4c85-9f65-784f1c0d0adc" providerId="ADAL" clId="{05A155A2-4945-452F-8404-711CFD8D2516}" dt="2025-09-29T14:02:40.853" v="2564" actId="21"/>
          <ac:picMkLst>
            <pc:docMk/>
            <pc:sldMk cId="1893026947" sldId="901"/>
            <ac:picMk id="3" creationId="{38B42518-6971-3F4B-9A62-7253731D256C}"/>
          </ac:picMkLst>
        </pc:picChg>
        <pc:picChg chg="add mod">
          <ac:chgData name="Sarah Nathaniel" userId="d2a45107-0f6c-4c85-9f65-784f1c0d0adc" providerId="ADAL" clId="{05A155A2-4945-452F-8404-711CFD8D2516}" dt="2025-09-29T14:05:49.638" v="2603" actId="14100"/>
          <ac:picMkLst>
            <pc:docMk/>
            <pc:sldMk cId="1893026947" sldId="901"/>
            <ac:picMk id="3074" creationId="{E1A96436-FFBD-7846-141F-C68C36C157B5}"/>
          </ac:picMkLst>
        </pc:picChg>
      </pc:sldChg>
      <pc:sldChg chg="addSp delSp modSp add mod">
        <pc:chgData name="Sarah Nathaniel" userId="d2a45107-0f6c-4c85-9f65-784f1c0d0adc" providerId="ADAL" clId="{05A155A2-4945-452F-8404-711CFD8D2516}" dt="2025-09-29T14:41:42.143" v="4443" actId="20577"/>
        <pc:sldMkLst>
          <pc:docMk/>
          <pc:sldMk cId="634547832" sldId="902"/>
        </pc:sldMkLst>
        <pc:spChg chg="mod">
          <ac:chgData name="Sarah Nathaniel" userId="d2a45107-0f6c-4c85-9f65-784f1c0d0adc" providerId="ADAL" clId="{05A155A2-4945-452F-8404-711CFD8D2516}" dt="2025-09-29T14:41:42.143" v="4443" actId="20577"/>
          <ac:spMkLst>
            <pc:docMk/>
            <pc:sldMk cId="634547832" sldId="902"/>
            <ac:spMk id="8" creationId="{09E4744A-62DC-C404-B05C-87C9CECD0EAB}"/>
          </ac:spMkLst>
        </pc:spChg>
        <pc:picChg chg="del">
          <ac:chgData name="Sarah Nathaniel" userId="d2a45107-0f6c-4c85-9f65-784f1c0d0adc" providerId="ADAL" clId="{05A155A2-4945-452F-8404-711CFD8D2516}" dt="2025-09-29T14:18:04.701" v="3637" actId="21"/>
          <ac:picMkLst>
            <pc:docMk/>
            <pc:sldMk cId="634547832" sldId="902"/>
            <ac:picMk id="3" creationId="{A9AC672C-A235-2DDD-36CD-F1DBAC6777FE}"/>
          </ac:picMkLst>
        </pc:picChg>
        <pc:picChg chg="add del mod">
          <ac:chgData name="Sarah Nathaniel" userId="d2a45107-0f6c-4c85-9f65-784f1c0d0adc" providerId="ADAL" clId="{05A155A2-4945-452F-8404-711CFD8D2516}" dt="2025-09-29T14:18:10.623" v="3639" actId="21"/>
          <ac:picMkLst>
            <pc:docMk/>
            <pc:sldMk cId="634547832" sldId="902"/>
            <ac:picMk id="4" creationId="{A9AC672C-A235-2DDD-36CD-F1DBAC6777FE}"/>
          </ac:picMkLst>
        </pc:picChg>
        <pc:picChg chg="add del mod">
          <ac:chgData name="Sarah Nathaniel" userId="d2a45107-0f6c-4c85-9f65-784f1c0d0adc" providerId="ADAL" clId="{05A155A2-4945-452F-8404-711CFD8D2516}" dt="2025-09-29T14:30:32.267" v="3653" actId="21"/>
          <ac:picMkLst>
            <pc:docMk/>
            <pc:sldMk cId="634547832" sldId="902"/>
            <ac:picMk id="5" creationId="{2B7FD74D-64AD-B45C-55A1-60C805E73BA7}"/>
          </ac:picMkLst>
        </pc:picChg>
        <pc:picChg chg="add del mod">
          <ac:chgData name="Sarah Nathaniel" userId="d2a45107-0f6c-4c85-9f65-784f1c0d0adc" providerId="ADAL" clId="{05A155A2-4945-452F-8404-711CFD8D2516}" dt="2025-09-29T14:30:25.258" v="3651" actId="21"/>
          <ac:picMkLst>
            <pc:docMk/>
            <pc:sldMk cId="634547832" sldId="902"/>
            <ac:picMk id="4098" creationId="{2B7FD74D-64AD-B45C-55A1-60C805E73BA7}"/>
          </ac:picMkLst>
        </pc:picChg>
        <pc:picChg chg="add mod">
          <ac:chgData name="Sarah Nathaniel" userId="d2a45107-0f6c-4c85-9f65-784f1c0d0adc" providerId="ADAL" clId="{05A155A2-4945-452F-8404-711CFD8D2516}" dt="2025-09-29T14:31:12.515" v="3659" actId="14100"/>
          <ac:picMkLst>
            <pc:docMk/>
            <pc:sldMk cId="634547832" sldId="902"/>
            <ac:picMk id="4100" creationId="{184D2B9E-F6FD-C2F5-DB97-2C321D1C8768}"/>
          </ac:picMkLst>
        </pc:picChg>
      </pc:sldChg>
    </pc:docChg>
  </pc:docChgLst>
  <pc:docChgLst>
    <pc:chgData name="Simon Bendry" userId="3e4e5312-5a4e-4e04-bdc7-9d7b808e374c" providerId="ADAL" clId="{50DF4A12-B36E-40F7-AABE-B1AA8635BAAF}"/>
    <pc:docChg chg="custSel modSld">
      <pc:chgData name="Simon Bendry" userId="3e4e5312-5a4e-4e04-bdc7-9d7b808e374c" providerId="ADAL" clId="{50DF4A12-B36E-40F7-AABE-B1AA8635BAAF}" dt="2025-09-29T15:46:08.113" v="102" actId="478"/>
      <pc:docMkLst>
        <pc:docMk/>
      </pc:docMkLst>
      <pc:sldChg chg="delSp modSp mod">
        <pc:chgData name="Simon Bendry" userId="3e4e5312-5a4e-4e04-bdc7-9d7b808e374c" providerId="ADAL" clId="{50DF4A12-B36E-40F7-AABE-B1AA8635BAAF}" dt="2025-09-29T15:45:55.721" v="99" actId="478"/>
        <pc:sldMkLst>
          <pc:docMk/>
          <pc:sldMk cId="3342536950" sldId="859"/>
        </pc:sldMkLst>
        <pc:spChg chg="del">
          <ac:chgData name="Simon Bendry" userId="3e4e5312-5a4e-4e04-bdc7-9d7b808e374c" providerId="ADAL" clId="{50DF4A12-B36E-40F7-AABE-B1AA8635BAAF}" dt="2025-09-29T15:45:55.721" v="99" actId="478"/>
          <ac:spMkLst>
            <pc:docMk/>
            <pc:sldMk cId="3342536950" sldId="859"/>
            <ac:spMk id="2" creationId="{EBB5BCF1-D168-78DA-D541-DEF95501ECC4}"/>
          </ac:spMkLst>
        </pc:spChg>
        <pc:picChg chg="mod">
          <ac:chgData name="Simon Bendry" userId="3e4e5312-5a4e-4e04-bdc7-9d7b808e374c" providerId="ADAL" clId="{50DF4A12-B36E-40F7-AABE-B1AA8635BAAF}" dt="2025-09-29T15:40:42.675" v="1" actId="14100"/>
          <ac:picMkLst>
            <pc:docMk/>
            <pc:sldMk cId="3342536950" sldId="859"/>
            <ac:picMk id="4" creationId="{1BED7935-34AB-7AB3-F694-EF93338B3220}"/>
          </ac:picMkLst>
        </pc:picChg>
      </pc:sldChg>
      <pc:sldChg chg="delSp modSp mod">
        <pc:chgData name="Simon Bendry" userId="3e4e5312-5a4e-4e04-bdc7-9d7b808e374c" providerId="ADAL" clId="{50DF4A12-B36E-40F7-AABE-B1AA8635BAAF}" dt="2025-09-29T15:46:00.081" v="100" actId="478"/>
        <pc:sldMkLst>
          <pc:docMk/>
          <pc:sldMk cId="4123671730" sldId="889"/>
        </pc:sldMkLst>
        <pc:spChg chg="del">
          <ac:chgData name="Simon Bendry" userId="3e4e5312-5a4e-4e04-bdc7-9d7b808e374c" providerId="ADAL" clId="{50DF4A12-B36E-40F7-AABE-B1AA8635BAAF}" dt="2025-09-29T15:46:00.081" v="100" actId="478"/>
          <ac:spMkLst>
            <pc:docMk/>
            <pc:sldMk cId="4123671730" sldId="889"/>
            <ac:spMk id="2" creationId="{2631D7C9-1CBD-5B9E-E716-963EEA61FB31}"/>
          </ac:spMkLst>
        </pc:spChg>
        <pc:spChg chg="mod">
          <ac:chgData name="Simon Bendry" userId="3e4e5312-5a4e-4e04-bdc7-9d7b808e374c" providerId="ADAL" clId="{50DF4A12-B36E-40F7-AABE-B1AA8635BAAF}" dt="2025-09-29T15:42:17.597" v="31" actId="20577"/>
          <ac:spMkLst>
            <pc:docMk/>
            <pc:sldMk cId="4123671730" sldId="889"/>
            <ac:spMk id="8" creationId="{5B51E289-BA7C-A988-E5C6-9C5B34EFF91E}"/>
          </ac:spMkLst>
        </pc:spChg>
        <pc:picChg chg="mod">
          <ac:chgData name="Simon Bendry" userId="3e4e5312-5a4e-4e04-bdc7-9d7b808e374c" providerId="ADAL" clId="{50DF4A12-B36E-40F7-AABE-B1AA8635BAAF}" dt="2025-09-29T15:42:48.572" v="34" actId="1076"/>
          <ac:picMkLst>
            <pc:docMk/>
            <pc:sldMk cId="4123671730" sldId="889"/>
            <ac:picMk id="2050" creationId="{9FBB028B-D87C-1B32-027B-25096E79B84E}"/>
          </ac:picMkLst>
        </pc:picChg>
      </pc:sldChg>
      <pc:sldChg chg="modSp mod">
        <pc:chgData name="Simon Bendry" userId="3e4e5312-5a4e-4e04-bdc7-9d7b808e374c" providerId="ADAL" clId="{50DF4A12-B36E-40F7-AABE-B1AA8635BAAF}" dt="2025-09-29T15:43:43.043" v="52" actId="20577"/>
        <pc:sldMkLst>
          <pc:docMk/>
          <pc:sldMk cId="3413849081" sldId="893"/>
        </pc:sldMkLst>
        <pc:spChg chg="mod">
          <ac:chgData name="Simon Bendry" userId="3e4e5312-5a4e-4e04-bdc7-9d7b808e374c" providerId="ADAL" clId="{50DF4A12-B36E-40F7-AABE-B1AA8635BAAF}" dt="2025-09-29T15:43:43.043" v="52" actId="20577"/>
          <ac:spMkLst>
            <pc:docMk/>
            <pc:sldMk cId="3413849081" sldId="893"/>
            <ac:spMk id="3" creationId="{61B63B1E-69E5-0075-AC36-DDF380F9B60F}"/>
          </ac:spMkLst>
        </pc:spChg>
        <pc:picChg chg="mod">
          <ac:chgData name="Simon Bendry" userId="3e4e5312-5a4e-4e04-bdc7-9d7b808e374c" providerId="ADAL" clId="{50DF4A12-B36E-40F7-AABE-B1AA8635BAAF}" dt="2025-09-29T15:43:03.275" v="36" actId="14100"/>
          <ac:picMkLst>
            <pc:docMk/>
            <pc:sldMk cId="3413849081" sldId="893"/>
            <ac:picMk id="1026" creationId="{F657651C-BD69-86C5-57A5-73E4CD643E21}"/>
          </ac:picMkLst>
        </pc:picChg>
      </pc:sldChg>
      <pc:sldChg chg="delSp modSp mod">
        <pc:chgData name="Simon Bendry" userId="3e4e5312-5a4e-4e04-bdc7-9d7b808e374c" providerId="ADAL" clId="{50DF4A12-B36E-40F7-AABE-B1AA8635BAAF}" dt="2025-09-29T15:46:04.992" v="101" actId="478"/>
        <pc:sldMkLst>
          <pc:docMk/>
          <pc:sldMk cId="1893026947" sldId="901"/>
        </pc:sldMkLst>
        <pc:spChg chg="del">
          <ac:chgData name="Simon Bendry" userId="3e4e5312-5a4e-4e04-bdc7-9d7b808e374c" providerId="ADAL" clId="{50DF4A12-B36E-40F7-AABE-B1AA8635BAAF}" dt="2025-09-29T15:46:04.992" v="101" actId="478"/>
          <ac:spMkLst>
            <pc:docMk/>
            <pc:sldMk cId="1893026947" sldId="901"/>
            <ac:spMk id="2" creationId="{A35C2665-4065-232B-9D23-C790413E5D03}"/>
          </ac:spMkLst>
        </pc:spChg>
        <pc:spChg chg="mod">
          <ac:chgData name="Simon Bendry" userId="3e4e5312-5a4e-4e04-bdc7-9d7b808e374c" providerId="ADAL" clId="{50DF4A12-B36E-40F7-AABE-B1AA8635BAAF}" dt="2025-09-29T15:44:57.320" v="78" actId="20577"/>
          <ac:spMkLst>
            <pc:docMk/>
            <pc:sldMk cId="1893026947" sldId="901"/>
            <ac:spMk id="8" creationId="{0C906C32-9F14-585F-231F-0271CE943881}"/>
          </ac:spMkLst>
        </pc:spChg>
        <pc:picChg chg="mod">
          <ac:chgData name="Simon Bendry" userId="3e4e5312-5a4e-4e04-bdc7-9d7b808e374c" providerId="ADAL" clId="{50DF4A12-B36E-40F7-AABE-B1AA8635BAAF}" dt="2025-09-29T15:44:24.444" v="59" actId="14100"/>
          <ac:picMkLst>
            <pc:docMk/>
            <pc:sldMk cId="1893026947" sldId="901"/>
            <ac:picMk id="3074" creationId="{E1A96436-FFBD-7846-141F-C68C36C157B5}"/>
          </ac:picMkLst>
        </pc:picChg>
      </pc:sldChg>
      <pc:sldChg chg="delSp modSp mod">
        <pc:chgData name="Simon Bendry" userId="3e4e5312-5a4e-4e04-bdc7-9d7b808e374c" providerId="ADAL" clId="{50DF4A12-B36E-40F7-AABE-B1AA8635BAAF}" dt="2025-09-29T15:46:08.113" v="102" actId="478"/>
        <pc:sldMkLst>
          <pc:docMk/>
          <pc:sldMk cId="634547832" sldId="902"/>
        </pc:sldMkLst>
        <pc:spChg chg="del">
          <ac:chgData name="Simon Bendry" userId="3e4e5312-5a4e-4e04-bdc7-9d7b808e374c" providerId="ADAL" clId="{50DF4A12-B36E-40F7-AABE-B1AA8635BAAF}" dt="2025-09-29T15:46:08.113" v="102" actId="478"/>
          <ac:spMkLst>
            <pc:docMk/>
            <pc:sldMk cId="634547832" sldId="902"/>
            <ac:spMk id="2" creationId="{185F696A-213F-DE97-BDC9-2C7A7C268412}"/>
          </ac:spMkLst>
        </pc:spChg>
        <pc:spChg chg="mod">
          <ac:chgData name="Simon Bendry" userId="3e4e5312-5a4e-4e04-bdc7-9d7b808e374c" providerId="ADAL" clId="{50DF4A12-B36E-40F7-AABE-B1AA8635BAAF}" dt="2025-09-29T15:45:21.563" v="98" actId="20577"/>
          <ac:spMkLst>
            <pc:docMk/>
            <pc:sldMk cId="634547832" sldId="902"/>
            <ac:spMk id="8" creationId="{09E4744A-62DC-C404-B05C-87C9CECD0E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F9BFB89-3D57-4B83-96D4-00F01651F977}" type="datetimeFigureOut">
              <a:rPr lang="en-GB" smtClean="0"/>
              <a:t>30/09/2025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C595BF8-3C98-4114-A2B8-564D1E949E43}" type="slidenum">
              <a:rPr lang="en-GB" smtClean="0"/>
              <a:t>‹#›</a:t>
            </a:fld>
            <a:endParaRPr lang="en-GB"/>
          </a:p>
        </p:txBody>
      </p:sp>
    </p:spTree>
    <p:extLst>
      <p:ext uri="{BB962C8B-B14F-4D97-AF65-F5344CB8AC3E}">
        <p14:creationId xmlns:p14="http://schemas.microsoft.com/office/powerpoint/2010/main" val="326871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2CAF4A-2082-4745-BB2D-7AA8979D277D}" type="slidenum">
              <a:rPr lang="en-GB" smtClean="0"/>
              <a:t>1</a:t>
            </a:fld>
            <a:endParaRPr lang="en-GB"/>
          </a:p>
        </p:txBody>
      </p:sp>
      <p:sp>
        <p:nvSpPr>
          <p:cNvPr id="5" name="Date Placeholder 4">
            <a:extLst>
              <a:ext uri="{FF2B5EF4-FFF2-40B4-BE49-F238E27FC236}">
                <a16:creationId xmlns:a16="http://schemas.microsoft.com/office/drawing/2014/main" id="{69B7F990-ABCC-419E-85FF-71DF619E8D27}"/>
              </a:ext>
            </a:extLst>
          </p:cNvPr>
          <p:cNvSpPr>
            <a:spLocks noGrp="1"/>
          </p:cNvSpPr>
          <p:nvPr>
            <p:ph type="dt" idx="1"/>
          </p:nvPr>
        </p:nvSpPr>
        <p:spPr/>
        <p:txBody>
          <a:bodyPr/>
          <a:lstStyle/>
          <a:p>
            <a:r>
              <a:rPr lang="en-GB"/>
              <a:t>.</a:t>
            </a:r>
          </a:p>
        </p:txBody>
      </p:sp>
      <p:sp>
        <p:nvSpPr>
          <p:cNvPr id="6" name="Footer Placeholder 5">
            <a:extLst>
              <a:ext uri="{FF2B5EF4-FFF2-40B4-BE49-F238E27FC236}">
                <a16:creationId xmlns:a16="http://schemas.microsoft.com/office/drawing/2014/main" id="{AC2BB55F-E526-4546-8B64-8F6467E3C705}"/>
              </a:ext>
            </a:extLst>
          </p:cNvPr>
          <p:cNvSpPr>
            <a:spLocks noGrp="1"/>
          </p:cNvSpPr>
          <p:nvPr>
            <p:ph type="ftr" sz="quarter" idx="4"/>
          </p:nvPr>
        </p:nvSpPr>
        <p:spPr/>
        <p:txBody>
          <a:bodyPr/>
          <a:lstStyle/>
          <a:p>
            <a:r>
              <a:rPr lang="en-GB"/>
              <a:t>CWGC Kantor Speakers Programme</a:t>
            </a:r>
          </a:p>
        </p:txBody>
      </p:sp>
      <p:sp>
        <p:nvSpPr>
          <p:cNvPr id="7" name="Header Placeholder 6">
            <a:extLst>
              <a:ext uri="{FF2B5EF4-FFF2-40B4-BE49-F238E27FC236}">
                <a16:creationId xmlns:a16="http://schemas.microsoft.com/office/drawing/2014/main" id="{5C07B3BA-13D9-410F-99ED-0879E7F5842B}"/>
              </a:ext>
            </a:extLst>
          </p:cNvPr>
          <p:cNvSpPr>
            <a:spLocks noGrp="1"/>
          </p:cNvSpPr>
          <p:nvPr>
            <p:ph type="hdr" sz="quarter"/>
          </p:nvPr>
        </p:nvSpPr>
        <p:spPr/>
        <p:txBody>
          <a:bodyPr/>
          <a:lstStyle/>
          <a:p>
            <a:r>
              <a:rPr lang="en-GB"/>
              <a:t>We are CWGC - Core presentation</a:t>
            </a:r>
          </a:p>
        </p:txBody>
      </p:sp>
    </p:spTree>
    <p:extLst>
      <p:ext uri="{BB962C8B-B14F-4D97-AF65-F5344CB8AC3E}">
        <p14:creationId xmlns:p14="http://schemas.microsoft.com/office/powerpoint/2010/main" val="427558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b="0" i="0" dirty="0">
                <a:solidFill>
                  <a:srgbClr val="494941"/>
                </a:solidFill>
                <a:effectLst/>
                <a:latin typeface="Quattrocento Sans" panose="020F0502020204030204" pitchFamily="34" charset="0"/>
              </a:rPr>
              <a:t>Image: Cadbury Research Library, University of Birmingham – BWIR soldiers in the YMCA hut at Seaford Camp</a:t>
            </a:r>
          </a:p>
          <a:p>
            <a:pPr defTabSz="990478">
              <a:defRPr/>
            </a:pPr>
            <a:endParaRPr lang="en-GB" dirty="0"/>
          </a:p>
        </p:txBody>
      </p:sp>
      <p:sp>
        <p:nvSpPr>
          <p:cNvPr id="4" name="Slide Number Placeholder 3"/>
          <p:cNvSpPr>
            <a:spLocks noGrp="1"/>
          </p:cNvSpPr>
          <p:nvPr>
            <p:ph type="sldNum" sz="quarter" idx="5"/>
          </p:nvPr>
        </p:nvSpPr>
        <p:spPr/>
        <p:txBody>
          <a:bodyPr/>
          <a:lstStyle/>
          <a:p>
            <a:fld id="{9DFED344-D1DD-419C-8571-3C56C16976E1}" type="slidenum">
              <a:rPr lang="en-GB" smtClean="0"/>
              <a:t>2</a:t>
            </a:fld>
            <a:endParaRPr lang="en-GB"/>
          </a:p>
        </p:txBody>
      </p:sp>
    </p:spTree>
    <p:extLst>
      <p:ext uri="{BB962C8B-B14F-4D97-AF65-F5344CB8AC3E}">
        <p14:creationId xmlns:p14="http://schemas.microsoft.com/office/powerpoint/2010/main" val="111148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4BF3-B843-7487-78B5-BA00A4C01D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54D6F-C31E-632C-FB7E-3D7B6BA0A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12208F-B977-9382-6317-9B2D42F4422E}"/>
              </a:ext>
            </a:extLst>
          </p:cNvPr>
          <p:cNvSpPr>
            <a:spLocks noGrp="1"/>
          </p:cNvSpPr>
          <p:nvPr>
            <p:ph type="body" idx="1"/>
          </p:nvPr>
        </p:nvSpPr>
        <p:spPr/>
        <p:txBody>
          <a:bodyPr/>
          <a:lstStyle/>
          <a:p>
            <a:pPr defTabSz="990478">
              <a:defRPr/>
            </a:pPr>
            <a:r>
              <a:rPr lang="en-GB" dirty="0"/>
              <a:t>Image Credit: Unknown – obtained at Rochdale Online</a:t>
            </a:r>
          </a:p>
        </p:txBody>
      </p:sp>
      <p:sp>
        <p:nvSpPr>
          <p:cNvPr id="4" name="Slide Number Placeholder 3">
            <a:extLst>
              <a:ext uri="{FF2B5EF4-FFF2-40B4-BE49-F238E27FC236}">
                <a16:creationId xmlns:a16="http://schemas.microsoft.com/office/drawing/2014/main" id="{B26B7273-9EC3-A6F3-D5F8-4801B95A7FEB}"/>
              </a:ext>
            </a:extLst>
          </p:cNvPr>
          <p:cNvSpPr>
            <a:spLocks noGrp="1"/>
          </p:cNvSpPr>
          <p:nvPr>
            <p:ph type="sldNum" sz="quarter" idx="5"/>
          </p:nvPr>
        </p:nvSpPr>
        <p:spPr/>
        <p:txBody>
          <a:bodyPr/>
          <a:lstStyle/>
          <a:p>
            <a:fld id="{9DFED344-D1DD-419C-8571-3C56C16976E1}" type="slidenum">
              <a:rPr lang="en-GB" smtClean="0"/>
              <a:t>3</a:t>
            </a:fld>
            <a:endParaRPr lang="en-GB"/>
          </a:p>
        </p:txBody>
      </p:sp>
    </p:spTree>
    <p:extLst>
      <p:ext uri="{BB962C8B-B14F-4D97-AF65-F5344CB8AC3E}">
        <p14:creationId xmlns:p14="http://schemas.microsoft.com/office/powerpoint/2010/main" val="199127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0929F-FEE0-DA0F-D475-52A059BB4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76533-A7AC-221C-6038-6A1082094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8092A-EBCD-F40D-CB69-FD462A4336EB}"/>
              </a:ext>
            </a:extLst>
          </p:cNvPr>
          <p:cNvSpPr>
            <a:spLocks noGrp="1"/>
          </p:cNvSpPr>
          <p:nvPr>
            <p:ph type="body" idx="1"/>
          </p:nvPr>
        </p:nvSpPr>
        <p:spPr/>
        <p:txBody>
          <a:bodyPr/>
          <a:lstStyle/>
          <a:p>
            <a:pPr defTabSz="990478">
              <a:defRPr/>
            </a:pPr>
            <a:r>
              <a:rPr lang="en-GB" sz="1200" b="0" i="0" kern="1200" dirty="0">
                <a:solidFill>
                  <a:schemeClr val="tx1"/>
                </a:solidFill>
                <a:effectLst/>
                <a:latin typeface="+mn-lt"/>
                <a:ea typeface="+mn-ea"/>
                <a:cs typeface="+mn-cs"/>
              </a:rPr>
              <a:t>Photo credit: IWM </a:t>
            </a:r>
          </a:p>
          <a:p>
            <a:pPr defTabSz="990478">
              <a:defRPr/>
            </a:pPr>
            <a:r>
              <a:rPr lang="en-GB" sz="1200" b="0" i="0" kern="1200" dirty="0">
                <a:solidFill>
                  <a:schemeClr val="tx1"/>
                </a:solidFill>
                <a:effectLst/>
                <a:latin typeface="+mn-lt"/>
                <a:ea typeface="+mn-ea"/>
                <a:cs typeface="+mn-cs"/>
              </a:rPr>
              <a:t>In October 1939 the British government announced that for the duration of the war the ‘colour bar’ preventing ‘those who are not of European descent’ from becoming officers in British forces would be removed. In November 1940, the Air Ministry informed the Colonial Office that it would accept black aircrew candidates from the colonies. People of colour who served in Britain faced discrimination and racist treatment, but units were not segregated - they flew, fought and lived with their white comrades. </a:t>
            </a:r>
            <a:endParaRPr lang="en-GB" dirty="0"/>
          </a:p>
        </p:txBody>
      </p:sp>
      <p:sp>
        <p:nvSpPr>
          <p:cNvPr id="4" name="Slide Number Placeholder 3">
            <a:extLst>
              <a:ext uri="{FF2B5EF4-FFF2-40B4-BE49-F238E27FC236}">
                <a16:creationId xmlns:a16="http://schemas.microsoft.com/office/drawing/2014/main" id="{43420AC4-8673-952B-E82F-BA23E10FA1DE}"/>
              </a:ext>
            </a:extLst>
          </p:cNvPr>
          <p:cNvSpPr>
            <a:spLocks noGrp="1"/>
          </p:cNvSpPr>
          <p:nvPr>
            <p:ph type="sldNum" sz="quarter" idx="5"/>
          </p:nvPr>
        </p:nvSpPr>
        <p:spPr/>
        <p:txBody>
          <a:bodyPr/>
          <a:lstStyle/>
          <a:p>
            <a:fld id="{9DFED344-D1DD-419C-8571-3C56C16976E1}" type="slidenum">
              <a:rPr lang="en-GB" smtClean="0"/>
              <a:t>4</a:t>
            </a:fld>
            <a:endParaRPr lang="en-GB"/>
          </a:p>
        </p:txBody>
      </p:sp>
    </p:spTree>
    <p:extLst>
      <p:ext uri="{BB962C8B-B14F-4D97-AF65-F5344CB8AC3E}">
        <p14:creationId xmlns:p14="http://schemas.microsoft.com/office/powerpoint/2010/main" val="258822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B2DD9-F46E-FC50-FFED-46500FB5A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7D4E3-4215-0022-CB8F-A4FA4A245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C51AB7-1E20-B7D6-25A0-79B22C923D4D}"/>
              </a:ext>
            </a:extLst>
          </p:cNvPr>
          <p:cNvSpPr>
            <a:spLocks noGrp="1"/>
          </p:cNvSpPr>
          <p:nvPr>
            <p:ph type="body" idx="1"/>
          </p:nvPr>
        </p:nvSpPr>
        <p:spPr/>
        <p:txBody>
          <a:bodyPr/>
          <a:lstStyle/>
          <a:p>
            <a:pPr defTabSz="990478">
              <a:defRPr/>
            </a:pPr>
            <a:r>
              <a:rPr lang="en-GB" b="0" i="0" dirty="0">
                <a:solidFill>
                  <a:srgbClr val="494941"/>
                </a:solidFill>
                <a:effectLst/>
                <a:latin typeface="Quattrocento Sans" panose="020F0502020204030204" pitchFamily="34" charset="0"/>
              </a:rPr>
              <a:t>Image: Getty</a:t>
            </a:r>
          </a:p>
          <a:p>
            <a:pPr defTabSz="990478">
              <a:defRPr/>
            </a:pPr>
            <a:endParaRPr lang="en-GB" dirty="0"/>
          </a:p>
        </p:txBody>
      </p:sp>
      <p:sp>
        <p:nvSpPr>
          <p:cNvPr id="4" name="Slide Number Placeholder 3">
            <a:extLst>
              <a:ext uri="{FF2B5EF4-FFF2-40B4-BE49-F238E27FC236}">
                <a16:creationId xmlns:a16="http://schemas.microsoft.com/office/drawing/2014/main" id="{B746286F-36EB-8DE7-D676-0A999ABB7377}"/>
              </a:ext>
            </a:extLst>
          </p:cNvPr>
          <p:cNvSpPr>
            <a:spLocks noGrp="1"/>
          </p:cNvSpPr>
          <p:nvPr>
            <p:ph type="sldNum" sz="quarter" idx="5"/>
          </p:nvPr>
        </p:nvSpPr>
        <p:spPr/>
        <p:txBody>
          <a:bodyPr/>
          <a:lstStyle/>
          <a:p>
            <a:fld id="{9DFED344-D1DD-419C-8571-3C56C16976E1}" type="slidenum">
              <a:rPr lang="en-GB" smtClean="0"/>
              <a:t>5</a:t>
            </a:fld>
            <a:endParaRPr lang="en-GB"/>
          </a:p>
        </p:txBody>
      </p:sp>
    </p:spTree>
    <p:extLst>
      <p:ext uri="{BB962C8B-B14F-4D97-AF65-F5344CB8AC3E}">
        <p14:creationId xmlns:p14="http://schemas.microsoft.com/office/powerpoint/2010/main" val="2134834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612F9-E03D-484A-0B97-621D0C77A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5852C-7B9D-C749-0BDA-BFF169498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0D243-29B9-7F6C-F9D9-470EF52EBD31}"/>
              </a:ext>
            </a:extLst>
          </p:cNvPr>
          <p:cNvSpPr>
            <a:spLocks noGrp="1"/>
          </p:cNvSpPr>
          <p:nvPr>
            <p:ph type="body" idx="1"/>
          </p:nvPr>
        </p:nvSpPr>
        <p:spPr/>
        <p:txBody>
          <a:bodyPr/>
          <a:lstStyle/>
          <a:p>
            <a:pPr defTabSz="990478">
              <a:defRPr/>
            </a:pPr>
            <a:r>
              <a:rPr lang="en-GB" b="0" i="0" dirty="0">
                <a:solidFill>
                  <a:srgbClr val="494941"/>
                </a:solidFill>
                <a:effectLst/>
                <a:latin typeface="Quattrocento Sans" panose="020F0502020204030204" pitchFamily="34" charset="0"/>
              </a:rPr>
              <a:t>Image: Getty</a:t>
            </a:r>
          </a:p>
          <a:p>
            <a:pPr defTabSz="990478">
              <a:defRPr/>
            </a:pPr>
            <a:endParaRPr lang="en-GB" dirty="0"/>
          </a:p>
        </p:txBody>
      </p:sp>
      <p:sp>
        <p:nvSpPr>
          <p:cNvPr id="4" name="Slide Number Placeholder 3">
            <a:extLst>
              <a:ext uri="{FF2B5EF4-FFF2-40B4-BE49-F238E27FC236}">
                <a16:creationId xmlns:a16="http://schemas.microsoft.com/office/drawing/2014/main" id="{81756667-4406-D0E1-D41D-1FAE02E02448}"/>
              </a:ext>
            </a:extLst>
          </p:cNvPr>
          <p:cNvSpPr>
            <a:spLocks noGrp="1"/>
          </p:cNvSpPr>
          <p:nvPr>
            <p:ph type="sldNum" sz="quarter" idx="5"/>
          </p:nvPr>
        </p:nvSpPr>
        <p:spPr/>
        <p:txBody>
          <a:bodyPr/>
          <a:lstStyle/>
          <a:p>
            <a:fld id="{9DFED344-D1DD-419C-8571-3C56C16976E1}" type="slidenum">
              <a:rPr lang="en-GB" smtClean="0"/>
              <a:t>6</a:t>
            </a:fld>
            <a:endParaRPr lang="en-GB"/>
          </a:p>
        </p:txBody>
      </p:sp>
    </p:spTree>
    <p:extLst>
      <p:ext uri="{BB962C8B-B14F-4D97-AF65-F5344CB8AC3E}">
        <p14:creationId xmlns:p14="http://schemas.microsoft.com/office/powerpoint/2010/main" val="61440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2F6D-EE44-4E03-BC6C-B587E1D1C2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AA94CD-24F7-4C37-B1B9-96EB79022D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FC1AF7-CA33-4977-8F68-C21B7405E067}"/>
              </a:ext>
            </a:extLst>
          </p:cNvPr>
          <p:cNvSpPr>
            <a:spLocks noGrp="1"/>
          </p:cNvSpPr>
          <p:nvPr>
            <p:ph type="dt" sz="half" idx="10"/>
          </p:nvPr>
        </p:nvSpPr>
        <p:spPr/>
        <p:txBody>
          <a:bodyPr/>
          <a:lstStyle/>
          <a:p>
            <a:fld id="{975A85E2-CFBB-4D50-9D80-A11FD063E462}" type="datetimeFigureOut">
              <a:rPr lang="en-GB" smtClean="0"/>
              <a:t>30/09/2025</a:t>
            </a:fld>
            <a:endParaRPr lang="en-GB"/>
          </a:p>
        </p:txBody>
      </p:sp>
      <p:sp>
        <p:nvSpPr>
          <p:cNvPr id="5" name="Footer Placeholder 4">
            <a:extLst>
              <a:ext uri="{FF2B5EF4-FFF2-40B4-BE49-F238E27FC236}">
                <a16:creationId xmlns:a16="http://schemas.microsoft.com/office/drawing/2014/main" id="{47C31216-4325-413D-AF23-109A6CC7D3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90AE3B-A41A-4D63-94C6-4006C60D503B}"/>
              </a:ext>
            </a:extLst>
          </p:cNvPr>
          <p:cNvSpPr>
            <a:spLocks noGrp="1"/>
          </p:cNvSpPr>
          <p:nvPr>
            <p:ph type="sldNum" sz="quarter" idx="12"/>
          </p:nvPr>
        </p:nvSpPr>
        <p:spPr/>
        <p:txBody>
          <a:bodyPr/>
          <a:lstStyle/>
          <a:p>
            <a:fld id="{0DD3EBC8-7AE2-4C18-8EFC-D96BB8532B54}" type="slidenum">
              <a:rPr lang="en-GB" smtClean="0"/>
              <a:t>‹#›</a:t>
            </a:fld>
            <a:endParaRPr lang="en-GB"/>
          </a:p>
        </p:txBody>
      </p:sp>
    </p:spTree>
    <p:extLst>
      <p:ext uri="{BB962C8B-B14F-4D97-AF65-F5344CB8AC3E}">
        <p14:creationId xmlns:p14="http://schemas.microsoft.com/office/powerpoint/2010/main" val="119664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7455-F562-4BB0-B40E-ACB51AA143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3A2264-0421-44C3-9F1B-F57AD5C3FB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B5FE09-5ACE-4115-8ED0-C461B6362FDE}"/>
              </a:ext>
            </a:extLst>
          </p:cNvPr>
          <p:cNvSpPr>
            <a:spLocks noGrp="1"/>
          </p:cNvSpPr>
          <p:nvPr>
            <p:ph type="dt" sz="half" idx="10"/>
          </p:nvPr>
        </p:nvSpPr>
        <p:spPr/>
        <p:txBody>
          <a:bodyPr/>
          <a:lstStyle/>
          <a:p>
            <a:fld id="{975A85E2-CFBB-4D50-9D80-A11FD063E462}" type="datetimeFigureOut">
              <a:rPr lang="en-GB" smtClean="0"/>
              <a:t>30/09/2025</a:t>
            </a:fld>
            <a:endParaRPr lang="en-GB"/>
          </a:p>
        </p:txBody>
      </p:sp>
      <p:sp>
        <p:nvSpPr>
          <p:cNvPr id="5" name="Footer Placeholder 4">
            <a:extLst>
              <a:ext uri="{FF2B5EF4-FFF2-40B4-BE49-F238E27FC236}">
                <a16:creationId xmlns:a16="http://schemas.microsoft.com/office/drawing/2014/main" id="{79AD2D58-93AC-45FD-ABB7-68BFCC26FB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16B949-2C72-47FC-A351-E16E3B9DADED}"/>
              </a:ext>
            </a:extLst>
          </p:cNvPr>
          <p:cNvSpPr>
            <a:spLocks noGrp="1"/>
          </p:cNvSpPr>
          <p:nvPr>
            <p:ph type="sldNum" sz="quarter" idx="12"/>
          </p:nvPr>
        </p:nvSpPr>
        <p:spPr/>
        <p:txBody>
          <a:bodyPr/>
          <a:lstStyle/>
          <a:p>
            <a:fld id="{0DD3EBC8-7AE2-4C18-8EFC-D96BB8532B54}" type="slidenum">
              <a:rPr lang="en-GB" smtClean="0"/>
              <a:t>‹#›</a:t>
            </a:fld>
            <a:endParaRPr lang="en-GB"/>
          </a:p>
        </p:txBody>
      </p:sp>
    </p:spTree>
    <p:extLst>
      <p:ext uri="{BB962C8B-B14F-4D97-AF65-F5344CB8AC3E}">
        <p14:creationId xmlns:p14="http://schemas.microsoft.com/office/powerpoint/2010/main" val="411333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B1D052-0E4F-49F6-A794-8F508579D0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6A7A0C-0C30-4DE2-8408-712C1853CB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D18079-F55B-42C8-A6E9-073CFE5A2745}"/>
              </a:ext>
            </a:extLst>
          </p:cNvPr>
          <p:cNvSpPr>
            <a:spLocks noGrp="1"/>
          </p:cNvSpPr>
          <p:nvPr>
            <p:ph type="dt" sz="half" idx="10"/>
          </p:nvPr>
        </p:nvSpPr>
        <p:spPr/>
        <p:txBody>
          <a:bodyPr/>
          <a:lstStyle/>
          <a:p>
            <a:fld id="{975A85E2-CFBB-4D50-9D80-A11FD063E462}" type="datetimeFigureOut">
              <a:rPr lang="en-GB" smtClean="0"/>
              <a:t>30/09/2025</a:t>
            </a:fld>
            <a:endParaRPr lang="en-GB"/>
          </a:p>
        </p:txBody>
      </p:sp>
      <p:sp>
        <p:nvSpPr>
          <p:cNvPr id="5" name="Footer Placeholder 4">
            <a:extLst>
              <a:ext uri="{FF2B5EF4-FFF2-40B4-BE49-F238E27FC236}">
                <a16:creationId xmlns:a16="http://schemas.microsoft.com/office/drawing/2014/main" id="{7CECA6CB-E981-4B8C-A2B2-1A1D3B0EEE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B0BD72-1E28-4C5A-A668-36D2FCE044EA}"/>
              </a:ext>
            </a:extLst>
          </p:cNvPr>
          <p:cNvSpPr>
            <a:spLocks noGrp="1"/>
          </p:cNvSpPr>
          <p:nvPr>
            <p:ph type="sldNum" sz="quarter" idx="12"/>
          </p:nvPr>
        </p:nvSpPr>
        <p:spPr/>
        <p:txBody>
          <a:bodyPr/>
          <a:lstStyle/>
          <a:p>
            <a:fld id="{0DD3EBC8-7AE2-4C18-8EFC-D96BB8532B54}" type="slidenum">
              <a:rPr lang="en-GB" smtClean="0"/>
              <a:t>‹#›</a:t>
            </a:fld>
            <a:endParaRPr lang="en-GB"/>
          </a:p>
        </p:txBody>
      </p:sp>
    </p:spTree>
    <p:extLst>
      <p:ext uri="{BB962C8B-B14F-4D97-AF65-F5344CB8AC3E}">
        <p14:creationId xmlns:p14="http://schemas.microsoft.com/office/powerpoint/2010/main" val="4010234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nd Image 2">
    <p:spTree>
      <p:nvGrpSpPr>
        <p:cNvPr id="1" name=""/>
        <p:cNvGrpSpPr/>
        <p:nvPr/>
      </p:nvGrpSpPr>
      <p:grpSpPr>
        <a:xfrm>
          <a:off x="0" y="0"/>
          <a:ext cx="0" cy="0"/>
          <a:chOff x="0" y="0"/>
          <a:chExt cx="0" cy="0"/>
        </a:xfrm>
      </p:grpSpPr>
      <p:sp>
        <p:nvSpPr>
          <p:cNvPr id="5" name="Google Shape;13;p3">
            <a:extLst>
              <a:ext uri="{FF2B5EF4-FFF2-40B4-BE49-F238E27FC236}">
                <a16:creationId xmlns:a16="http://schemas.microsoft.com/office/drawing/2014/main" id="{A49696FC-16DB-423C-ABA5-CE2D51305F1E}"/>
              </a:ext>
            </a:extLst>
          </p:cNvPr>
          <p:cNvSpPr/>
          <p:nvPr/>
        </p:nvSpPr>
        <p:spPr>
          <a:xfrm>
            <a:off x="-167" y="6298800"/>
            <a:ext cx="12192000" cy="559200"/>
          </a:xfrm>
          <a:prstGeom prst="rect">
            <a:avLst/>
          </a:prstGeom>
          <a:solidFill>
            <a:srgbClr val="00214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6" name="Google Shape;14;p3">
            <a:extLst>
              <a:ext uri="{FF2B5EF4-FFF2-40B4-BE49-F238E27FC236}">
                <a16:creationId xmlns:a16="http://schemas.microsoft.com/office/drawing/2014/main" id="{58F53CA7-41C7-4565-A8A2-35B54EED29A2}"/>
              </a:ext>
            </a:extLst>
          </p:cNvPr>
          <p:cNvPicPr preferRelativeResize="0"/>
          <p:nvPr/>
        </p:nvPicPr>
        <p:blipFill rotWithShape="1">
          <a:blip r:embed="rId2">
            <a:alphaModFix/>
            <a:extLst>
              <a:ext uri="{28A0092B-C50C-407E-A947-70E740481C1C}">
                <a14:useLocalDpi xmlns:a14="http://schemas.microsoft.com/office/drawing/2010/main" val="0"/>
              </a:ext>
            </a:extLst>
          </a:blip>
          <a:srcRect t="-7595"/>
          <a:stretch/>
        </p:blipFill>
        <p:spPr>
          <a:xfrm>
            <a:off x="4373451" y="6416400"/>
            <a:ext cx="3444767" cy="441603"/>
          </a:xfrm>
          <a:prstGeom prst="rect">
            <a:avLst/>
          </a:prstGeom>
          <a:noFill/>
          <a:ln>
            <a:noFill/>
          </a:ln>
        </p:spPr>
      </p:pic>
      <p:sp>
        <p:nvSpPr>
          <p:cNvPr id="12" name="Picture Placeholder 11">
            <a:extLst>
              <a:ext uri="{FF2B5EF4-FFF2-40B4-BE49-F238E27FC236}">
                <a16:creationId xmlns:a16="http://schemas.microsoft.com/office/drawing/2014/main" id="{49BC9E63-624C-4CD1-8DC7-4F612B4821B4}"/>
              </a:ext>
            </a:extLst>
          </p:cNvPr>
          <p:cNvSpPr>
            <a:spLocks noGrp="1"/>
          </p:cNvSpPr>
          <p:nvPr>
            <p:ph type="pic" sz="quarter" idx="10"/>
          </p:nvPr>
        </p:nvSpPr>
        <p:spPr>
          <a:xfrm>
            <a:off x="0" y="0"/>
            <a:ext cx="5283200" cy="6299200"/>
          </a:xfrm>
          <a:prstGeom prst="rect">
            <a:avLst/>
          </a:prstGeom>
        </p:spPr>
        <p:txBody>
          <a:bodyPr/>
          <a:lstStyle/>
          <a:p>
            <a:r>
              <a:rPr lang="en-US"/>
              <a:t>Click icon to add picture</a:t>
            </a:r>
            <a:endParaRPr lang="en-GB"/>
          </a:p>
        </p:txBody>
      </p:sp>
      <p:sp>
        <p:nvSpPr>
          <p:cNvPr id="3" name="Text Placeholder 2">
            <a:extLst>
              <a:ext uri="{FF2B5EF4-FFF2-40B4-BE49-F238E27FC236}">
                <a16:creationId xmlns:a16="http://schemas.microsoft.com/office/drawing/2014/main" id="{0E34AA0C-1646-43AF-8735-B4BED54D3558}"/>
              </a:ext>
            </a:extLst>
          </p:cNvPr>
          <p:cNvSpPr>
            <a:spLocks noGrp="1"/>
          </p:cNvSpPr>
          <p:nvPr>
            <p:ph type="body" sz="quarter" idx="12" hasCustomPrompt="1"/>
          </p:nvPr>
        </p:nvSpPr>
        <p:spPr>
          <a:xfrm>
            <a:off x="5526867" y="345483"/>
            <a:ext cx="6356349" cy="559200"/>
          </a:xfrm>
          <a:prstGeom prst="rect">
            <a:avLst/>
          </a:prstGeom>
        </p:spPr>
        <p:txBody>
          <a:bodyPr/>
          <a:lstStyle>
            <a:lvl1pPr>
              <a:defRPr>
                <a:solidFill>
                  <a:schemeClr val="tx2"/>
                </a:solidFill>
                <a:latin typeface="+mj-lt"/>
              </a:defRPr>
            </a:lvl1pPr>
          </a:lstStyle>
          <a:p>
            <a:pPr lvl="0"/>
            <a:r>
              <a:rPr lang="en-US" dirty="0"/>
              <a:t>CLICK TO ENTER TITLE</a:t>
            </a:r>
            <a:endParaRPr lang="en-GB" dirty="0"/>
          </a:p>
        </p:txBody>
      </p:sp>
      <p:sp>
        <p:nvSpPr>
          <p:cNvPr id="7" name="Text Placeholder 6">
            <a:extLst>
              <a:ext uri="{FF2B5EF4-FFF2-40B4-BE49-F238E27FC236}">
                <a16:creationId xmlns:a16="http://schemas.microsoft.com/office/drawing/2014/main" id="{4680DF7E-D097-4849-ABB0-B9477B8EF6C3}"/>
              </a:ext>
            </a:extLst>
          </p:cNvPr>
          <p:cNvSpPr>
            <a:spLocks noGrp="1"/>
          </p:cNvSpPr>
          <p:nvPr>
            <p:ph type="body" sz="quarter" idx="13" hasCustomPrompt="1"/>
          </p:nvPr>
        </p:nvSpPr>
        <p:spPr>
          <a:xfrm>
            <a:off x="5526618" y="1066800"/>
            <a:ext cx="6356349" cy="5071533"/>
          </a:xfrm>
          <a:prstGeom prst="rect">
            <a:avLst/>
          </a:prstGeom>
        </p:spPr>
        <p:txBody>
          <a:bodyPr/>
          <a:lstStyle>
            <a:lvl1pPr>
              <a:defRPr sz="1867">
                <a:solidFill>
                  <a:schemeClr val="tx2"/>
                </a:solidFill>
              </a:defRPr>
            </a:lvl1pPr>
          </a:lstStyle>
          <a:p>
            <a:pPr lvl="0"/>
            <a:r>
              <a:rPr lang="en-US" dirty="0"/>
              <a:t>Enter text body</a:t>
            </a:r>
            <a:endParaRPr lang="en-GB" dirty="0"/>
          </a:p>
        </p:txBody>
      </p:sp>
    </p:spTree>
    <p:extLst>
      <p:ext uri="{BB962C8B-B14F-4D97-AF65-F5344CB8AC3E}">
        <p14:creationId xmlns:p14="http://schemas.microsoft.com/office/powerpoint/2010/main" val="1990435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F44DAEE8-D9CC-40B6-952F-95DBD174DDED}"/>
              </a:ext>
            </a:extLst>
          </p:cNvPr>
          <p:cNvSpPr/>
          <p:nvPr/>
        </p:nvSpPr>
        <p:spPr>
          <a:xfrm>
            <a:off x="-2337" y="0"/>
            <a:ext cx="12192000" cy="6858000"/>
          </a:xfrm>
          <a:custGeom>
            <a:avLst/>
            <a:gdLst/>
            <a:ahLst/>
            <a:cxnLst/>
            <a:rect l="l" t="t" r="r" b="b"/>
            <a:pathLst>
              <a:path w="9144000" h="5143500">
                <a:moveTo>
                  <a:pt x="0" y="0"/>
                </a:moveTo>
                <a:lnTo>
                  <a:pt x="9143981" y="0"/>
                </a:lnTo>
                <a:lnTo>
                  <a:pt x="9143981" y="5143489"/>
                </a:lnTo>
                <a:lnTo>
                  <a:pt x="0" y="5143489"/>
                </a:lnTo>
                <a:lnTo>
                  <a:pt x="0" y="0"/>
                </a:lnTo>
                <a:close/>
              </a:path>
            </a:pathLst>
          </a:custGeom>
          <a:solidFill>
            <a:srgbClr val="00204B"/>
          </a:solidFill>
        </p:spPr>
        <p:txBody>
          <a:bodyPr wrap="square" lIns="0" tIns="0" rIns="0" bIns="0" rtlCol="0"/>
          <a:lstStyle/>
          <a:p>
            <a:endParaRPr sz="2400"/>
          </a:p>
        </p:txBody>
      </p:sp>
      <p:sp>
        <p:nvSpPr>
          <p:cNvPr id="8" name="object 3">
            <a:extLst>
              <a:ext uri="{FF2B5EF4-FFF2-40B4-BE49-F238E27FC236}">
                <a16:creationId xmlns:a16="http://schemas.microsoft.com/office/drawing/2014/main" id="{40282400-FDE4-4A58-BC84-C75DEB835BDF}"/>
              </a:ext>
            </a:extLst>
          </p:cNvPr>
          <p:cNvSpPr txBox="1">
            <a:spLocks/>
          </p:cNvSpPr>
          <p:nvPr/>
        </p:nvSpPr>
        <p:spPr>
          <a:xfrm>
            <a:off x="1882219" y="3121221"/>
            <a:ext cx="8229600" cy="1104447"/>
          </a:xfrm>
          <a:prstGeom prst="rect">
            <a:avLst/>
          </a:prstGeom>
        </p:spPr>
        <p:txBody>
          <a:bodyPr vert="horz" wrap="square" lIns="0" tIns="16933" rIns="0" bIns="0" rtlCol="0">
            <a:spAutoFit/>
          </a:bodyPr>
          <a:lstStyle>
            <a:lvl1pPr>
              <a:defRPr sz="2500" b="0" i="0">
                <a:solidFill>
                  <a:srgbClr val="00214C"/>
                </a:solidFill>
                <a:latin typeface="Open Sans Light"/>
                <a:ea typeface="+mj-ea"/>
                <a:cs typeface="Open Sans Light"/>
              </a:defRPr>
            </a:lvl1pPr>
          </a:lstStyle>
          <a:p>
            <a:pPr marL="0" lvl="0" indent="0" algn="ctr" rtl="0">
              <a:spcBef>
                <a:spcPts val="0"/>
              </a:spcBef>
              <a:spcAft>
                <a:spcPts val="0"/>
              </a:spcAft>
              <a:buNone/>
            </a:pPr>
            <a:br>
              <a:rPr lang="en-GB" sz="3733" kern="0" spc="-7">
                <a:solidFill>
                  <a:srgbClr val="EEE9E4"/>
                </a:solidFill>
              </a:rPr>
            </a:br>
            <a:endParaRPr lang="en-GB" sz="3333" kern="0" spc="-7">
              <a:solidFill>
                <a:srgbClr val="EEE9E4"/>
              </a:solidFill>
            </a:endParaRPr>
          </a:p>
        </p:txBody>
      </p:sp>
      <p:sp>
        <p:nvSpPr>
          <p:cNvPr id="9" name="object 4">
            <a:extLst>
              <a:ext uri="{FF2B5EF4-FFF2-40B4-BE49-F238E27FC236}">
                <a16:creationId xmlns:a16="http://schemas.microsoft.com/office/drawing/2014/main" id="{CC663FE2-CD9C-4F5C-9855-A84A82DFA583}"/>
              </a:ext>
            </a:extLst>
          </p:cNvPr>
          <p:cNvSpPr/>
          <p:nvPr/>
        </p:nvSpPr>
        <p:spPr>
          <a:xfrm>
            <a:off x="5346411" y="2940055"/>
            <a:ext cx="1499447" cy="0"/>
          </a:xfrm>
          <a:custGeom>
            <a:avLst/>
            <a:gdLst/>
            <a:ahLst/>
            <a:cxnLst/>
            <a:rect l="l" t="t" r="r" b="b"/>
            <a:pathLst>
              <a:path w="1124585">
                <a:moveTo>
                  <a:pt x="0" y="0"/>
                </a:moveTo>
                <a:lnTo>
                  <a:pt x="1124095" y="0"/>
                </a:lnTo>
              </a:path>
            </a:pathLst>
          </a:custGeom>
          <a:ln w="9524">
            <a:solidFill>
              <a:srgbClr val="ADC1E0"/>
            </a:solidFill>
          </a:ln>
        </p:spPr>
        <p:txBody>
          <a:bodyPr wrap="square" lIns="0" tIns="0" rIns="0" bIns="0" rtlCol="0"/>
          <a:lstStyle/>
          <a:p>
            <a:endParaRPr sz="2400"/>
          </a:p>
        </p:txBody>
      </p:sp>
      <p:sp>
        <p:nvSpPr>
          <p:cNvPr id="10" name="object 5">
            <a:extLst>
              <a:ext uri="{FF2B5EF4-FFF2-40B4-BE49-F238E27FC236}">
                <a16:creationId xmlns:a16="http://schemas.microsoft.com/office/drawing/2014/main" id="{0E664DE4-0174-4B88-8C5E-AC04EF3D8751}"/>
              </a:ext>
            </a:extLst>
          </p:cNvPr>
          <p:cNvSpPr/>
          <p:nvPr/>
        </p:nvSpPr>
        <p:spPr>
          <a:xfrm>
            <a:off x="4852666" y="766230"/>
            <a:ext cx="2486292" cy="1537961"/>
          </a:xfrm>
          <a:prstGeom prst="rect">
            <a:avLst/>
          </a:prstGeom>
          <a:blipFill>
            <a:blip r:embed="rId2" cstate="print"/>
            <a:stretch>
              <a:fillRect/>
            </a:stretch>
          </a:blipFill>
        </p:spPr>
        <p:txBody>
          <a:bodyPr wrap="square" lIns="0" tIns="0" rIns="0" bIns="0" rtlCol="0"/>
          <a:lstStyle/>
          <a:p>
            <a:endParaRPr sz="2400"/>
          </a:p>
        </p:txBody>
      </p:sp>
      <p:sp>
        <p:nvSpPr>
          <p:cNvPr id="11" name="object 6">
            <a:extLst>
              <a:ext uri="{FF2B5EF4-FFF2-40B4-BE49-F238E27FC236}">
                <a16:creationId xmlns:a16="http://schemas.microsoft.com/office/drawing/2014/main" id="{C055746B-F28B-4143-95E9-A64BC64F3594}"/>
              </a:ext>
            </a:extLst>
          </p:cNvPr>
          <p:cNvSpPr/>
          <p:nvPr/>
        </p:nvSpPr>
        <p:spPr>
          <a:xfrm>
            <a:off x="-165" y="6292907"/>
            <a:ext cx="12192000" cy="0"/>
          </a:xfrm>
          <a:custGeom>
            <a:avLst/>
            <a:gdLst/>
            <a:ahLst/>
            <a:cxnLst/>
            <a:rect l="l" t="t" r="r" b="b"/>
            <a:pathLst>
              <a:path w="9144000">
                <a:moveTo>
                  <a:pt x="0" y="0"/>
                </a:moveTo>
                <a:lnTo>
                  <a:pt x="9143963" y="0"/>
                </a:lnTo>
              </a:path>
            </a:pathLst>
          </a:custGeom>
          <a:ln w="8999">
            <a:solidFill>
              <a:srgbClr val="EEE9E4"/>
            </a:solidFill>
          </a:ln>
        </p:spPr>
        <p:txBody>
          <a:bodyPr wrap="square" lIns="0" tIns="0" rIns="0" bIns="0" rtlCol="0"/>
          <a:lstStyle/>
          <a:p>
            <a:endParaRPr sz="2400"/>
          </a:p>
        </p:txBody>
      </p:sp>
      <p:sp>
        <p:nvSpPr>
          <p:cNvPr id="12" name="object 7">
            <a:extLst>
              <a:ext uri="{FF2B5EF4-FFF2-40B4-BE49-F238E27FC236}">
                <a16:creationId xmlns:a16="http://schemas.microsoft.com/office/drawing/2014/main" id="{A7D0558C-24B5-488B-BBCE-8AC9AEB048C4}"/>
              </a:ext>
            </a:extLst>
          </p:cNvPr>
          <p:cNvSpPr/>
          <p:nvPr/>
        </p:nvSpPr>
        <p:spPr>
          <a:xfrm>
            <a:off x="4373432" y="6447550"/>
            <a:ext cx="3444752" cy="410423"/>
          </a:xfrm>
          <a:prstGeom prst="rect">
            <a:avLst/>
          </a:prstGeom>
          <a:blipFill>
            <a:blip r:embed="rId3" cstate="print"/>
            <a:stretch>
              <a:fillRect/>
            </a:stretch>
          </a:blipFill>
        </p:spPr>
        <p:txBody>
          <a:bodyPr wrap="square" lIns="0" tIns="0" rIns="0" bIns="0" rtlCol="0"/>
          <a:lstStyle/>
          <a:p>
            <a:endParaRPr sz="2400"/>
          </a:p>
        </p:txBody>
      </p:sp>
      <p:sp>
        <p:nvSpPr>
          <p:cNvPr id="13" name="object 8">
            <a:extLst>
              <a:ext uri="{FF2B5EF4-FFF2-40B4-BE49-F238E27FC236}">
                <a16:creationId xmlns:a16="http://schemas.microsoft.com/office/drawing/2014/main" id="{E2933F7E-CFC7-461A-B3B0-54738839CD74}"/>
              </a:ext>
            </a:extLst>
          </p:cNvPr>
          <p:cNvSpPr/>
          <p:nvPr/>
        </p:nvSpPr>
        <p:spPr>
          <a:xfrm>
            <a:off x="5346411" y="4447115"/>
            <a:ext cx="1499447" cy="0"/>
          </a:xfrm>
          <a:custGeom>
            <a:avLst/>
            <a:gdLst/>
            <a:ahLst/>
            <a:cxnLst/>
            <a:rect l="l" t="t" r="r" b="b"/>
            <a:pathLst>
              <a:path w="1124585">
                <a:moveTo>
                  <a:pt x="0" y="0"/>
                </a:moveTo>
                <a:lnTo>
                  <a:pt x="1124095" y="0"/>
                </a:lnTo>
              </a:path>
            </a:pathLst>
          </a:custGeom>
          <a:ln w="9524">
            <a:solidFill>
              <a:srgbClr val="ADC1E0"/>
            </a:solidFill>
          </a:ln>
        </p:spPr>
        <p:txBody>
          <a:bodyPr wrap="square" lIns="0" tIns="0" rIns="0" bIns="0" rtlCol="0"/>
          <a:lstStyle/>
          <a:p>
            <a:endParaRPr sz="2400"/>
          </a:p>
        </p:txBody>
      </p:sp>
      <p:sp>
        <p:nvSpPr>
          <p:cNvPr id="3" name="Text Placeholder 2">
            <a:extLst>
              <a:ext uri="{FF2B5EF4-FFF2-40B4-BE49-F238E27FC236}">
                <a16:creationId xmlns:a16="http://schemas.microsoft.com/office/drawing/2014/main" id="{C2A2DD6A-D066-4BE8-98D6-FA4073FEDA6B}"/>
              </a:ext>
            </a:extLst>
          </p:cNvPr>
          <p:cNvSpPr>
            <a:spLocks noGrp="1"/>
          </p:cNvSpPr>
          <p:nvPr>
            <p:ph type="body" sz="quarter" idx="10" hasCustomPrompt="1"/>
          </p:nvPr>
        </p:nvSpPr>
        <p:spPr>
          <a:xfrm>
            <a:off x="866219" y="3014779"/>
            <a:ext cx="10261600" cy="1352420"/>
          </a:xfrm>
          <a:prstGeom prst="rect">
            <a:avLst/>
          </a:prstGeom>
        </p:spPr>
        <p:txBody>
          <a:bodyPr/>
          <a:lstStyle>
            <a:lvl1pPr algn="ctr">
              <a:defRPr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TITLE</a:t>
            </a:r>
          </a:p>
        </p:txBody>
      </p:sp>
      <p:sp>
        <p:nvSpPr>
          <p:cNvPr id="15" name="Text Placeholder 2">
            <a:extLst>
              <a:ext uri="{FF2B5EF4-FFF2-40B4-BE49-F238E27FC236}">
                <a16:creationId xmlns:a16="http://schemas.microsoft.com/office/drawing/2014/main" id="{C2604274-CADA-449C-A0C0-991385064FB0}"/>
              </a:ext>
            </a:extLst>
          </p:cNvPr>
          <p:cNvSpPr>
            <a:spLocks noGrp="1"/>
          </p:cNvSpPr>
          <p:nvPr>
            <p:ph type="body" sz="quarter" idx="11" hasCustomPrompt="1"/>
          </p:nvPr>
        </p:nvSpPr>
        <p:spPr>
          <a:xfrm>
            <a:off x="866219" y="4969977"/>
            <a:ext cx="10261600" cy="640232"/>
          </a:xfrm>
          <a:prstGeom prst="rect">
            <a:avLst/>
          </a:prstGeom>
        </p:spPr>
        <p:txBody>
          <a:bodyPr/>
          <a:lstStyle>
            <a:lvl1pPr algn="ctr">
              <a:defRPr>
                <a:solidFill>
                  <a:schemeClr val="bg1"/>
                </a:solidFill>
                <a:latin typeface="+mn-lt"/>
                <a:ea typeface="Open Sans Light" panose="020B0306030504020204" pitchFamily="34" charset="0"/>
                <a:cs typeface="Open Sans Light" panose="020B0306030504020204" pitchFamily="34" charset="0"/>
              </a:defRPr>
            </a:lvl1pPr>
          </a:lstStyle>
          <a:p>
            <a:pPr lvl="0"/>
            <a:r>
              <a:rPr lang="en-US"/>
              <a:t>SUBTITLE</a:t>
            </a:r>
          </a:p>
        </p:txBody>
      </p:sp>
    </p:spTree>
    <p:extLst>
      <p:ext uri="{BB962C8B-B14F-4D97-AF65-F5344CB8AC3E}">
        <p14:creationId xmlns:p14="http://schemas.microsoft.com/office/powerpoint/2010/main" val="265862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FCA3A-F4AB-4922-893F-7DF2E6F84E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E481DB-5D5D-437D-9547-27EB7E6E10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7A38C0-0FED-4AB9-8AF2-10401C6729EE}"/>
              </a:ext>
            </a:extLst>
          </p:cNvPr>
          <p:cNvSpPr>
            <a:spLocks noGrp="1"/>
          </p:cNvSpPr>
          <p:nvPr>
            <p:ph type="dt" sz="half" idx="10"/>
          </p:nvPr>
        </p:nvSpPr>
        <p:spPr/>
        <p:txBody>
          <a:bodyPr/>
          <a:lstStyle/>
          <a:p>
            <a:fld id="{975A85E2-CFBB-4D50-9D80-A11FD063E462}" type="datetimeFigureOut">
              <a:rPr lang="en-GB" smtClean="0"/>
              <a:t>30/09/2025</a:t>
            </a:fld>
            <a:endParaRPr lang="en-GB"/>
          </a:p>
        </p:txBody>
      </p:sp>
      <p:sp>
        <p:nvSpPr>
          <p:cNvPr id="5" name="Footer Placeholder 4">
            <a:extLst>
              <a:ext uri="{FF2B5EF4-FFF2-40B4-BE49-F238E27FC236}">
                <a16:creationId xmlns:a16="http://schemas.microsoft.com/office/drawing/2014/main" id="{172C454D-449C-493B-AD2F-8C51452F32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D1F49A-CC89-4B50-AB7C-513BC8004B2E}"/>
              </a:ext>
            </a:extLst>
          </p:cNvPr>
          <p:cNvSpPr>
            <a:spLocks noGrp="1"/>
          </p:cNvSpPr>
          <p:nvPr>
            <p:ph type="sldNum" sz="quarter" idx="12"/>
          </p:nvPr>
        </p:nvSpPr>
        <p:spPr/>
        <p:txBody>
          <a:bodyPr/>
          <a:lstStyle/>
          <a:p>
            <a:fld id="{0DD3EBC8-7AE2-4C18-8EFC-D96BB8532B54}" type="slidenum">
              <a:rPr lang="en-GB" smtClean="0"/>
              <a:t>‹#›</a:t>
            </a:fld>
            <a:endParaRPr lang="en-GB"/>
          </a:p>
        </p:txBody>
      </p:sp>
    </p:spTree>
    <p:extLst>
      <p:ext uri="{BB962C8B-B14F-4D97-AF65-F5344CB8AC3E}">
        <p14:creationId xmlns:p14="http://schemas.microsoft.com/office/powerpoint/2010/main" val="40096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9FD05-B50D-4D03-9F5A-3DAE528CF1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5A2F15-03EB-4E99-844F-53AF54633C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933B90-FB6D-4002-9D8E-1DE60465C472}"/>
              </a:ext>
            </a:extLst>
          </p:cNvPr>
          <p:cNvSpPr>
            <a:spLocks noGrp="1"/>
          </p:cNvSpPr>
          <p:nvPr>
            <p:ph type="dt" sz="half" idx="10"/>
          </p:nvPr>
        </p:nvSpPr>
        <p:spPr/>
        <p:txBody>
          <a:bodyPr/>
          <a:lstStyle/>
          <a:p>
            <a:fld id="{975A85E2-CFBB-4D50-9D80-A11FD063E462}" type="datetimeFigureOut">
              <a:rPr lang="en-GB" smtClean="0"/>
              <a:t>30/09/2025</a:t>
            </a:fld>
            <a:endParaRPr lang="en-GB"/>
          </a:p>
        </p:txBody>
      </p:sp>
      <p:sp>
        <p:nvSpPr>
          <p:cNvPr id="5" name="Footer Placeholder 4">
            <a:extLst>
              <a:ext uri="{FF2B5EF4-FFF2-40B4-BE49-F238E27FC236}">
                <a16:creationId xmlns:a16="http://schemas.microsoft.com/office/drawing/2014/main" id="{1CFB030B-B1F6-450E-9CA0-013BA21D64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1B565C-E950-4072-A3DF-4107D0F0009D}"/>
              </a:ext>
            </a:extLst>
          </p:cNvPr>
          <p:cNvSpPr>
            <a:spLocks noGrp="1"/>
          </p:cNvSpPr>
          <p:nvPr>
            <p:ph type="sldNum" sz="quarter" idx="12"/>
          </p:nvPr>
        </p:nvSpPr>
        <p:spPr/>
        <p:txBody>
          <a:bodyPr/>
          <a:lstStyle/>
          <a:p>
            <a:fld id="{0DD3EBC8-7AE2-4C18-8EFC-D96BB8532B54}" type="slidenum">
              <a:rPr lang="en-GB" smtClean="0"/>
              <a:t>‹#›</a:t>
            </a:fld>
            <a:endParaRPr lang="en-GB"/>
          </a:p>
        </p:txBody>
      </p:sp>
    </p:spTree>
    <p:extLst>
      <p:ext uri="{BB962C8B-B14F-4D97-AF65-F5344CB8AC3E}">
        <p14:creationId xmlns:p14="http://schemas.microsoft.com/office/powerpoint/2010/main" val="265149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657C-B01E-4E3E-9D42-02B851C772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361852-C66C-4A16-A874-15C7CC80A4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9BCA84-E417-4573-B078-4E3A70F79B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A5EEFE-5BAC-44BC-B1A8-DBE636CF7BBA}"/>
              </a:ext>
            </a:extLst>
          </p:cNvPr>
          <p:cNvSpPr>
            <a:spLocks noGrp="1"/>
          </p:cNvSpPr>
          <p:nvPr>
            <p:ph type="dt" sz="half" idx="10"/>
          </p:nvPr>
        </p:nvSpPr>
        <p:spPr/>
        <p:txBody>
          <a:bodyPr/>
          <a:lstStyle/>
          <a:p>
            <a:fld id="{975A85E2-CFBB-4D50-9D80-A11FD063E462}" type="datetimeFigureOut">
              <a:rPr lang="en-GB" smtClean="0"/>
              <a:t>30/09/2025</a:t>
            </a:fld>
            <a:endParaRPr lang="en-GB"/>
          </a:p>
        </p:txBody>
      </p:sp>
      <p:sp>
        <p:nvSpPr>
          <p:cNvPr id="6" name="Footer Placeholder 5">
            <a:extLst>
              <a:ext uri="{FF2B5EF4-FFF2-40B4-BE49-F238E27FC236}">
                <a16:creationId xmlns:a16="http://schemas.microsoft.com/office/drawing/2014/main" id="{731D93DF-32D0-4D46-8B9A-2E7A7A3EDF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679B14-BEEC-463B-8440-66D71B55C4A3}"/>
              </a:ext>
            </a:extLst>
          </p:cNvPr>
          <p:cNvSpPr>
            <a:spLocks noGrp="1"/>
          </p:cNvSpPr>
          <p:nvPr>
            <p:ph type="sldNum" sz="quarter" idx="12"/>
          </p:nvPr>
        </p:nvSpPr>
        <p:spPr/>
        <p:txBody>
          <a:bodyPr/>
          <a:lstStyle/>
          <a:p>
            <a:fld id="{0DD3EBC8-7AE2-4C18-8EFC-D96BB8532B54}" type="slidenum">
              <a:rPr lang="en-GB" smtClean="0"/>
              <a:t>‹#›</a:t>
            </a:fld>
            <a:endParaRPr lang="en-GB"/>
          </a:p>
        </p:txBody>
      </p:sp>
    </p:spTree>
    <p:extLst>
      <p:ext uri="{BB962C8B-B14F-4D97-AF65-F5344CB8AC3E}">
        <p14:creationId xmlns:p14="http://schemas.microsoft.com/office/powerpoint/2010/main" val="412086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28B5-F3B3-4D56-89AF-FCFAE96E49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C17658-EFD5-499D-AC04-5ADC09E98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747D11-3E9D-4E1D-86F3-1A5F674364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44CA37-E111-489D-B951-E0CFAB9F62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B19214-022F-4717-9139-59AFA0124C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05D3BC-EAC3-49CC-9F53-CAB447416B00}"/>
              </a:ext>
            </a:extLst>
          </p:cNvPr>
          <p:cNvSpPr>
            <a:spLocks noGrp="1"/>
          </p:cNvSpPr>
          <p:nvPr>
            <p:ph type="dt" sz="half" idx="10"/>
          </p:nvPr>
        </p:nvSpPr>
        <p:spPr/>
        <p:txBody>
          <a:bodyPr/>
          <a:lstStyle/>
          <a:p>
            <a:fld id="{975A85E2-CFBB-4D50-9D80-A11FD063E462}" type="datetimeFigureOut">
              <a:rPr lang="en-GB" smtClean="0"/>
              <a:t>30/09/2025</a:t>
            </a:fld>
            <a:endParaRPr lang="en-GB"/>
          </a:p>
        </p:txBody>
      </p:sp>
      <p:sp>
        <p:nvSpPr>
          <p:cNvPr id="8" name="Footer Placeholder 7">
            <a:extLst>
              <a:ext uri="{FF2B5EF4-FFF2-40B4-BE49-F238E27FC236}">
                <a16:creationId xmlns:a16="http://schemas.microsoft.com/office/drawing/2014/main" id="{6CA5C19A-D89F-468E-82F0-41AE118983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CF2346-AAB9-4DF4-A821-682FE91330E4}"/>
              </a:ext>
            </a:extLst>
          </p:cNvPr>
          <p:cNvSpPr>
            <a:spLocks noGrp="1"/>
          </p:cNvSpPr>
          <p:nvPr>
            <p:ph type="sldNum" sz="quarter" idx="12"/>
          </p:nvPr>
        </p:nvSpPr>
        <p:spPr/>
        <p:txBody>
          <a:bodyPr/>
          <a:lstStyle/>
          <a:p>
            <a:fld id="{0DD3EBC8-7AE2-4C18-8EFC-D96BB8532B54}" type="slidenum">
              <a:rPr lang="en-GB" smtClean="0"/>
              <a:t>‹#›</a:t>
            </a:fld>
            <a:endParaRPr lang="en-GB"/>
          </a:p>
        </p:txBody>
      </p:sp>
    </p:spTree>
    <p:extLst>
      <p:ext uri="{BB962C8B-B14F-4D97-AF65-F5344CB8AC3E}">
        <p14:creationId xmlns:p14="http://schemas.microsoft.com/office/powerpoint/2010/main" val="119841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0CF99-DC7C-44C6-B897-BD2EA1A3EF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1AE351-A056-44A8-8AF8-39716F85C2BA}"/>
              </a:ext>
            </a:extLst>
          </p:cNvPr>
          <p:cNvSpPr>
            <a:spLocks noGrp="1"/>
          </p:cNvSpPr>
          <p:nvPr>
            <p:ph type="dt" sz="half" idx="10"/>
          </p:nvPr>
        </p:nvSpPr>
        <p:spPr/>
        <p:txBody>
          <a:bodyPr/>
          <a:lstStyle/>
          <a:p>
            <a:fld id="{975A85E2-CFBB-4D50-9D80-A11FD063E462}" type="datetimeFigureOut">
              <a:rPr lang="en-GB" smtClean="0"/>
              <a:t>30/09/2025</a:t>
            </a:fld>
            <a:endParaRPr lang="en-GB"/>
          </a:p>
        </p:txBody>
      </p:sp>
      <p:sp>
        <p:nvSpPr>
          <p:cNvPr id="4" name="Footer Placeholder 3">
            <a:extLst>
              <a:ext uri="{FF2B5EF4-FFF2-40B4-BE49-F238E27FC236}">
                <a16:creationId xmlns:a16="http://schemas.microsoft.com/office/drawing/2014/main" id="{8E223448-AC29-4120-9810-42D32B2A1E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DB2F10-FE9F-4395-B931-B160C70BF8B8}"/>
              </a:ext>
            </a:extLst>
          </p:cNvPr>
          <p:cNvSpPr>
            <a:spLocks noGrp="1"/>
          </p:cNvSpPr>
          <p:nvPr>
            <p:ph type="sldNum" sz="quarter" idx="12"/>
          </p:nvPr>
        </p:nvSpPr>
        <p:spPr/>
        <p:txBody>
          <a:bodyPr/>
          <a:lstStyle/>
          <a:p>
            <a:fld id="{0DD3EBC8-7AE2-4C18-8EFC-D96BB8532B54}" type="slidenum">
              <a:rPr lang="en-GB" smtClean="0"/>
              <a:t>‹#›</a:t>
            </a:fld>
            <a:endParaRPr lang="en-GB"/>
          </a:p>
        </p:txBody>
      </p:sp>
    </p:spTree>
    <p:extLst>
      <p:ext uri="{BB962C8B-B14F-4D97-AF65-F5344CB8AC3E}">
        <p14:creationId xmlns:p14="http://schemas.microsoft.com/office/powerpoint/2010/main" val="35901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6F38BA-DAF8-4A00-A982-A5BFEC1A137B}"/>
              </a:ext>
            </a:extLst>
          </p:cNvPr>
          <p:cNvSpPr>
            <a:spLocks noGrp="1"/>
          </p:cNvSpPr>
          <p:nvPr>
            <p:ph type="dt" sz="half" idx="10"/>
          </p:nvPr>
        </p:nvSpPr>
        <p:spPr/>
        <p:txBody>
          <a:bodyPr/>
          <a:lstStyle/>
          <a:p>
            <a:fld id="{975A85E2-CFBB-4D50-9D80-A11FD063E462}" type="datetimeFigureOut">
              <a:rPr lang="en-GB" smtClean="0"/>
              <a:t>30/09/2025</a:t>
            </a:fld>
            <a:endParaRPr lang="en-GB"/>
          </a:p>
        </p:txBody>
      </p:sp>
      <p:sp>
        <p:nvSpPr>
          <p:cNvPr id="3" name="Footer Placeholder 2">
            <a:extLst>
              <a:ext uri="{FF2B5EF4-FFF2-40B4-BE49-F238E27FC236}">
                <a16:creationId xmlns:a16="http://schemas.microsoft.com/office/drawing/2014/main" id="{F5FD1C89-E290-4D11-B4F6-0ACFC23108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3D2FEC-6756-401F-86DF-BA991218C589}"/>
              </a:ext>
            </a:extLst>
          </p:cNvPr>
          <p:cNvSpPr>
            <a:spLocks noGrp="1"/>
          </p:cNvSpPr>
          <p:nvPr>
            <p:ph type="sldNum" sz="quarter" idx="12"/>
          </p:nvPr>
        </p:nvSpPr>
        <p:spPr/>
        <p:txBody>
          <a:bodyPr/>
          <a:lstStyle/>
          <a:p>
            <a:fld id="{0DD3EBC8-7AE2-4C18-8EFC-D96BB8532B54}" type="slidenum">
              <a:rPr lang="en-GB" smtClean="0"/>
              <a:t>‹#›</a:t>
            </a:fld>
            <a:endParaRPr lang="en-GB"/>
          </a:p>
        </p:txBody>
      </p:sp>
    </p:spTree>
    <p:extLst>
      <p:ext uri="{BB962C8B-B14F-4D97-AF65-F5344CB8AC3E}">
        <p14:creationId xmlns:p14="http://schemas.microsoft.com/office/powerpoint/2010/main" val="421464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7FD1E-08ED-47D9-9BE0-2C8E1990D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B93A38-0F5E-4490-B33A-2FDBFFA7B1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E5A27D-2CDA-466B-B161-6F5AF9061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D528D-FC31-411B-B907-48DA7C800EAF}"/>
              </a:ext>
            </a:extLst>
          </p:cNvPr>
          <p:cNvSpPr>
            <a:spLocks noGrp="1"/>
          </p:cNvSpPr>
          <p:nvPr>
            <p:ph type="dt" sz="half" idx="10"/>
          </p:nvPr>
        </p:nvSpPr>
        <p:spPr/>
        <p:txBody>
          <a:bodyPr/>
          <a:lstStyle/>
          <a:p>
            <a:fld id="{975A85E2-CFBB-4D50-9D80-A11FD063E462}" type="datetimeFigureOut">
              <a:rPr lang="en-GB" smtClean="0"/>
              <a:t>30/09/2025</a:t>
            </a:fld>
            <a:endParaRPr lang="en-GB"/>
          </a:p>
        </p:txBody>
      </p:sp>
      <p:sp>
        <p:nvSpPr>
          <p:cNvPr id="6" name="Footer Placeholder 5">
            <a:extLst>
              <a:ext uri="{FF2B5EF4-FFF2-40B4-BE49-F238E27FC236}">
                <a16:creationId xmlns:a16="http://schemas.microsoft.com/office/drawing/2014/main" id="{E915FC27-2FBF-4983-9948-D29220A179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4DC02D-ACB6-43DE-8DB3-2525BEEDDB33}"/>
              </a:ext>
            </a:extLst>
          </p:cNvPr>
          <p:cNvSpPr>
            <a:spLocks noGrp="1"/>
          </p:cNvSpPr>
          <p:nvPr>
            <p:ph type="sldNum" sz="quarter" idx="12"/>
          </p:nvPr>
        </p:nvSpPr>
        <p:spPr/>
        <p:txBody>
          <a:bodyPr/>
          <a:lstStyle/>
          <a:p>
            <a:fld id="{0DD3EBC8-7AE2-4C18-8EFC-D96BB8532B54}" type="slidenum">
              <a:rPr lang="en-GB" smtClean="0"/>
              <a:t>‹#›</a:t>
            </a:fld>
            <a:endParaRPr lang="en-GB"/>
          </a:p>
        </p:txBody>
      </p:sp>
    </p:spTree>
    <p:extLst>
      <p:ext uri="{BB962C8B-B14F-4D97-AF65-F5344CB8AC3E}">
        <p14:creationId xmlns:p14="http://schemas.microsoft.com/office/powerpoint/2010/main" val="147439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9D8D-3BBE-46CD-94D4-741E87ADD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5F737F-606E-4368-A9BC-AE99DC09B9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D0B608-4515-4B81-A854-7555A2780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E5302-EB0B-4438-8A3B-5E4CB7A08642}"/>
              </a:ext>
            </a:extLst>
          </p:cNvPr>
          <p:cNvSpPr>
            <a:spLocks noGrp="1"/>
          </p:cNvSpPr>
          <p:nvPr>
            <p:ph type="dt" sz="half" idx="10"/>
          </p:nvPr>
        </p:nvSpPr>
        <p:spPr/>
        <p:txBody>
          <a:bodyPr/>
          <a:lstStyle/>
          <a:p>
            <a:fld id="{975A85E2-CFBB-4D50-9D80-A11FD063E462}" type="datetimeFigureOut">
              <a:rPr lang="en-GB" smtClean="0"/>
              <a:t>30/09/2025</a:t>
            </a:fld>
            <a:endParaRPr lang="en-GB"/>
          </a:p>
        </p:txBody>
      </p:sp>
      <p:sp>
        <p:nvSpPr>
          <p:cNvPr id="6" name="Footer Placeholder 5">
            <a:extLst>
              <a:ext uri="{FF2B5EF4-FFF2-40B4-BE49-F238E27FC236}">
                <a16:creationId xmlns:a16="http://schemas.microsoft.com/office/drawing/2014/main" id="{477BDD40-5373-497F-B57F-6C26E4C70A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132DE4-CFCA-48DE-84B6-07A0929118BB}"/>
              </a:ext>
            </a:extLst>
          </p:cNvPr>
          <p:cNvSpPr>
            <a:spLocks noGrp="1"/>
          </p:cNvSpPr>
          <p:nvPr>
            <p:ph type="sldNum" sz="quarter" idx="12"/>
          </p:nvPr>
        </p:nvSpPr>
        <p:spPr/>
        <p:txBody>
          <a:bodyPr/>
          <a:lstStyle/>
          <a:p>
            <a:fld id="{0DD3EBC8-7AE2-4C18-8EFC-D96BB8532B54}" type="slidenum">
              <a:rPr lang="en-GB" smtClean="0"/>
              <a:t>‹#›</a:t>
            </a:fld>
            <a:endParaRPr lang="en-GB"/>
          </a:p>
        </p:txBody>
      </p:sp>
    </p:spTree>
    <p:extLst>
      <p:ext uri="{BB962C8B-B14F-4D97-AF65-F5344CB8AC3E}">
        <p14:creationId xmlns:p14="http://schemas.microsoft.com/office/powerpoint/2010/main" val="216010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CA2C87-4830-4FC6-81D9-ADC1942BF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C3EE40-D546-423D-8C55-F0CA85784C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0D604B-6908-4A1F-B95D-06968D9918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A85E2-CFBB-4D50-9D80-A11FD063E462}" type="datetimeFigureOut">
              <a:rPr lang="en-GB" smtClean="0"/>
              <a:t>30/09/2025</a:t>
            </a:fld>
            <a:endParaRPr lang="en-GB"/>
          </a:p>
        </p:txBody>
      </p:sp>
      <p:sp>
        <p:nvSpPr>
          <p:cNvPr id="5" name="Footer Placeholder 4">
            <a:extLst>
              <a:ext uri="{FF2B5EF4-FFF2-40B4-BE49-F238E27FC236}">
                <a16:creationId xmlns:a16="http://schemas.microsoft.com/office/drawing/2014/main" id="{ECBBEB3B-0312-43B6-9FC4-8FD156778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270B451-6820-4C62-AC95-329345299A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3EBC8-7AE2-4C18-8EFC-D96BB8532B54}" type="slidenum">
              <a:rPr lang="en-GB" smtClean="0"/>
              <a:t>‹#›</a:t>
            </a:fld>
            <a:endParaRPr lang="en-GB"/>
          </a:p>
        </p:txBody>
      </p:sp>
    </p:spTree>
    <p:extLst>
      <p:ext uri="{BB962C8B-B14F-4D97-AF65-F5344CB8AC3E}">
        <p14:creationId xmlns:p14="http://schemas.microsoft.com/office/powerpoint/2010/main" val="513874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DFAF63-2745-455D-A40E-F02ED5D9816C}"/>
              </a:ext>
            </a:extLst>
          </p:cNvPr>
          <p:cNvSpPr>
            <a:spLocks noGrp="1"/>
          </p:cNvSpPr>
          <p:nvPr>
            <p:ph type="body" sz="quarter" idx="10"/>
          </p:nvPr>
        </p:nvSpPr>
        <p:spPr>
          <a:xfrm>
            <a:off x="961283" y="3152043"/>
            <a:ext cx="10261600" cy="1063257"/>
          </a:xfrm>
        </p:spPr>
        <p:txBody>
          <a:bodyPr vert="horz" lIns="91440" tIns="45720" rIns="91440" bIns="45720" rtlCol="0" anchor="t">
            <a:noAutofit/>
          </a:bodyPr>
          <a:lstStyle/>
          <a:p>
            <a:pPr marL="0" indent="0">
              <a:buNone/>
            </a:pPr>
            <a:r>
              <a:rPr lang="en-GB" sz="3850" b="1" dirty="0">
                <a:latin typeface="Open Sans Light"/>
                <a:ea typeface="Open Sans Light"/>
                <a:cs typeface="Open Sans Light"/>
              </a:rPr>
              <a:t>Black History Month</a:t>
            </a:r>
          </a:p>
          <a:p>
            <a:pPr marL="0" indent="0">
              <a:buNone/>
            </a:pPr>
            <a:r>
              <a:rPr lang="en-GB" b="1" dirty="0">
                <a:latin typeface="Open Sans Light"/>
                <a:ea typeface="Open Sans Light"/>
                <a:cs typeface="Open Sans Light"/>
              </a:rPr>
              <a:t>Their Story, Our History</a:t>
            </a:r>
          </a:p>
        </p:txBody>
      </p:sp>
      <p:sp>
        <p:nvSpPr>
          <p:cNvPr id="4" name="Text Placeholder 2">
            <a:extLst>
              <a:ext uri="{FF2B5EF4-FFF2-40B4-BE49-F238E27FC236}">
                <a16:creationId xmlns:a16="http://schemas.microsoft.com/office/drawing/2014/main" id="{6488D0D8-CC3C-44AB-ACBF-7E41CD4896F1}"/>
              </a:ext>
            </a:extLst>
          </p:cNvPr>
          <p:cNvSpPr>
            <a:spLocks noGrp="1"/>
          </p:cNvSpPr>
          <p:nvPr>
            <p:ph type="body" sz="quarter" idx="11"/>
          </p:nvPr>
        </p:nvSpPr>
        <p:spPr>
          <a:xfrm>
            <a:off x="965200" y="4931143"/>
            <a:ext cx="10261600" cy="1063257"/>
          </a:xfrm>
        </p:spPr>
        <p:txBody>
          <a:bodyPr>
            <a:normAutofit/>
          </a:bodyPr>
          <a:lstStyle/>
          <a:p>
            <a:pPr marL="0" indent="0">
              <a:buNone/>
            </a:pPr>
            <a:endParaRPr lang="en-GB" sz="2000" dirty="0"/>
          </a:p>
          <a:p>
            <a:pPr marL="0" indent="0">
              <a:buNone/>
            </a:pPr>
            <a:r>
              <a:rPr lang="en-GB" sz="2000" dirty="0"/>
              <a:t>A CWGC education resource</a:t>
            </a:r>
          </a:p>
        </p:txBody>
      </p:sp>
    </p:spTree>
    <p:extLst>
      <p:ext uri="{BB962C8B-B14F-4D97-AF65-F5344CB8AC3E}">
        <p14:creationId xmlns:p14="http://schemas.microsoft.com/office/powerpoint/2010/main" val="1891294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4D68E68-22F0-46DD-9164-084BF4294ADC}"/>
              </a:ext>
            </a:extLst>
          </p:cNvPr>
          <p:cNvSpPr txBox="1"/>
          <p:nvPr/>
        </p:nvSpPr>
        <p:spPr>
          <a:xfrm>
            <a:off x="5117910" y="294076"/>
            <a:ext cx="6990006" cy="566308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British West Indies Regiment at Seaford Camp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Open Sans Light" panose="020B0306030504020204" pitchFamily="34" charset="0"/>
                <a:ea typeface="Open Sans Light" panose="020B0306030504020204" pitchFamily="34" charset="0"/>
                <a:cs typeface="Open Sans Light" panose="020B0306030504020204" pitchFamily="34" charset="0"/>
              </a:rPr>
              <a:t>19 soldiers of the British West Indies Regiment are buried at Seaford Cemetery in East Sussex.</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Open Sans Light"/>
                <a:ea typeface="Open Sans Light"/>
                <a:cs typeface="Open Sans Light"/>
              </a:rPr>
              <a:t>Hundreds of men from the Caribbean came to Britain wanting to serve in the British Army in the First World War.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Open Sans Light" panose="020B0306030504020204" pitchFamily="34" charset="0"/>
                <a:ea typeface="Open Sans Light" panose="020B0306030504020204" pitchFamily="34" charset="0"/>
                <a:cs typeface="Open Sans Light" panose="020B0306030504020204" pitchFamily="34" charset="0"/>
              </a:rPr>
              <a:t>The British West Indies Regiment was formed at Seaford in 1915 after the War Office agreed to let Black men join the army.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Open Sans Light" panose="020B0306030504020204" pitchFamily="34" charset="0"/>
                <a:ea typeface="Open Sans Light" panose="020B0306030504020204" pitchFamily="34" charset="0"/>
                <a:cs typeface="Open Sans Light" panose="020B0306030504020204" pitchFamily="34" charset="0"/>
              </a:rPr>
              <a:t>The conditions at the camp were very poor and most of the soldiers buried here died of illnesses such as mumps and influenza in the harsh winter of 1914- 1915.</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Open Sans Light" panose="020B0306030504020204" pitchFamily="34" charset="0"/>
                <a:ea typeface="Open Sans Light" panose="020B0306030504020204" pitchFamily="34" charset="0"/>
                <a:cs typeface="Open Sans Light" panose="020B0306030504020204" pitchFamily="34" charset="0"/>
              </a:rPr>
              <a:t>There are two cousins from St Lucia buried here. Nelson and Dennis Fevrier have consecutive service numbers suggesting that they joined up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descr="A group of people in a room&#10;&#10;AI-generated content may be incorrect.">
            <a:extLst>
              <a:ext uri="{FF2B5EF4-FFF2-40B4-BE49-F238E27FC236}">
                <a16:creationId xmlns:a16="http://schemas.microsoft.com/office/drawing/2014/main" id="{1BED7935-34AB-7AB3-F694-EF93338B3220}"/>
              </a:ext>
            </a:extLst>
          </p:cNvPr>
          <p:cNvPicPr>
            <a:picLocks noChangeAspect="1"/>
          </p:cNvPicPr>
          <p:nvPr/>
        </p:nvPicPr>
        <p:blipFill>
          <a:blip r:embed="rId3">
            <a:extLst>
              <a:ext uri="{28A0092B-C50C-407E-A947-70E740481C1C}">
                <a14:useLocalDpi xmlns:a14="http://schemas.microsoft.com/office/drawing/2010/main" val="0"/>
              </a:ext>
            </a:extLst>
          </a:blip>
          <a:srcRect l="37815" r="18499" b="12028"/>
          <a:stretch>
            <a:fillRect/>
          </a:stretch>
        </p:blipFill>
        <p:spPr>
          <a:xfrm>
            <a:off x="0" y="0"/>
            <a:ext cx="5034579" cy="6278024"/>
          </a:xfrm>
          <a:prstGeom prst="rect">
            <a:avLst/>
          </a:prstGeom>
        </p:spPr>
      </p:pic>
    </p:spTree>
    <p:extLst>
      <p:ext uri="{BB962C8B-B14F-4D97-AF65-F5344CB8AC3E}">
        <p14:creationId xmlns:p14="http://schemas.microsoft.com/office/powerpoint/2010/main" val="334253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3C5D0-EB20-CFC1-4F85-8F55B38EDA8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B51E289-BA7C-A988-E5C6-9C5B34EFF91E}"/>
              </a:ext>
            </a:extLst>
          </p:cNvPr>
          <p:cNvSpPr txBox="1"/>
          <p:nvPr/>
        </p:nvSpPr>
        <p:spPr>
          <a:xfrm>
            <a:off x="4625788" y="162838"/>
            <a:ext cx="7482128" cy="58169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Regimental Serjeant Major George Williams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George Williams served in the King’s African Rifles during the First World War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He continuously proved his bravery in battle.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In 1915, in a battle at Jassin, on the borders of modern-day Tanzania and Kenya,  he distinguished himself by going back under heavy fire to recover a machine gun after all the crew and porters had been killed.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He was recommended for the Victoria Cross for this action but never received it due to ongoing argument about whether Black servicemen could receive the honour.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He was, however, twice awarded the King’s African Rifles Distinguished Conduct Medal.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He was very well thought of by his commanding officers who commented that his name had been brought to notice for acts of gallantry four times in twelve months.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George was killed in action on 22</a:t>
            </a:r>
            <a:r>
              <a:rPr lang="en-GB" sz="1600" baseline="30000" dirty="0">
                <a:latin typeface="Open Sans Light" panose="020B0306030504020204" pitchFamily="34" charset="0"/>
                <a:ea typeface="Open Sans Light" panose="020B0306030504020204" pitchFamily="34" charset="0"/>
                <a:cs typeface="Open Sans Light" panose="020B0306030504020204" pitchFamily="34" charset="0"/>
              </a:rPr>
              <a:t>nd</a:t>
            </a:r>
            <a:r>
              <a:rPr lang="en-GB" sz="1600" dirty="0">
                <a:latin typeface="Open Sans Light" panose="020B0306030504020204" pitchFamily="34" charset="0"/>
                <a:ea typeface="Open Sans Light" panose="020B0306030504020204" pitchFamily="34" charset="0"/>
                <a:cs typeface="Open Sans Light" panose="020B0306030504020204" pitchFamily="34" charset="0"/>
              </a:rPr>
              <a:t> July 1918  in Portuguese East Africa (now Mozambique) .</a:t>
            </a:r>
          </a:p>
        </p:txBody>
      </p:sp>
      <p:pic>
        <p:nvPicPr>
          <p:cNvPr id="2050" name="Picture 2">
            <a:extLst>
              <a:ext uri="{FF2B5EF4-FFF2-40B4-BE49-F238E27FC236}">
                <a16:creationId xmlns:a16="http://schemas.microsoft.com/office/drawing/2014/main" id="{9FBB028B-D87C-1B32-027B-25096E79B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062"/>
            <a:ext cx="4625788" cy="612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67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AD3BB-1FC0-07C4-B57B-2DDFE423432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EB45B8C-6319-55D3-E734-2FD512F97BE7}"/>
              </a:ext>
            </a:extLst>
          </p:cNvPr>
          <p:cNvSpPr txBox="1"/>
          <p:nvPr/>
        </p:nvSpPr>
        <p:spPr>
          <a:xfrm>
            <a:off x="4759890" y="162838"/>
            <a:ext cx="73480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26" name="Picture 2">
            <a:extLst>
              <a:ext uri="{FF2B5EF4-FFF2-40B4-BE49-F238E27FC236}">
                <a16:creationId xmlns:a16="http://schemas.microsoft.com/office/drawing/2014/main" id="{F657651C-BD69-86C5-57A5-73E4CD643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91" r="12585"/>
          <a:stretch>
            <a:fillRect/>
          </a:stretch>
        </p:blipFill>
        <p:spPr bwMode="auto">
          <a:xfrm>
            <a:off x="0" y="0"/>
            <a:ext cx="4528969" cy="62654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B63B1E-69E5-0075-AC36-DDF380F9B60F}"/>
              </a:ext>
            </a:extLst>
          </p:cNvPr>
          <p:cNvSpPr txBox="1"/>
          <p:nvPr/>
        </p:nvSpPr>
        <p:spPr>
          <a:xfrm>
            <a:off x="4608629" y="22989"/>
            <a:ext cx="7348026" cy="6278642"/>
          </a:xfrm>
          <a:prstGeom prst="rect">
            <a:avLst/>
          </a:prstGeom>
          <a:noFill/>
        </p:spPr>
        <p:txBody>
          <a:bodyPr wrap="square" rtlCol="0">
            <a:spAutoFit/>
          </a:bodyPr>
          <a:lstStyle/>
          <a:p>
            <a:r>
              <a:rPr lang="en-GB" sz="2400" b="1"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Sergeant Leslie Gilkes</a:t>
            </a:r>
          </a:p>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Between 1940 and 1942, some 3,000 West Indians enlisted in the Royal Air Force. One of these volunteers was Leslie Francis Gilkes of </a:t>
            </a:r>
            <a:r>
              <a:rPr lang="en-GB" dirty="0" err="1">
                <a:latin typeface="Open Sans Light" panose="020B0306030504020204" pitchFamily="34" charset="0"/>
                <a:ea typeface="Open Sans Light" panose="020B0306030504020204" pitchFamily="34" charset="0"/>
                <a:cs typeface="Open Sans Light" panose="020B0306030504020204" pitchFamily="34" charset="0"/>
              </a:rPr>
              <a:t>Siparia</a:t>
            </a:r>
            <a:r>
              <a:rPr lang="en-GB" dirty="0">
                <a:latin typeface="Open Sans Light" panose="020B0306030504020204" pitchFamily="34" charset="0"/>
                <a:ea typeface="Open Sans Light" panose="020B0306030504020204" pitchFamily="34" charset="0"/>
                <a:cs typeface="Open Sans Light" panose="020B0306030504020204" pitchFamily="34" charset="0"/>
              </a:rPr>
              <a:t>, Trinidad.</a:t>
            </a:r>
          </a:p>
          <a:p>
            <a:pPr marL="285750" indent="-285750">
              <a:buFont typeface="Arial" panose="020B0604020202020204" pitchFamily="34" charset="0"/>
              <a:buChar char="•"/>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He volunteered in 1942 and after training, joined Bomber Command flying in Lancaster bombers.</a:t>
            </a:r>
          </a:p>
          <a:p>
            <a:pPr marL="285750" indent="-285750">
              <a:buFont typeface="Arial" panose="020B0604020202020204" pitchFamily="34" charset="0"/>
              <a:buChar char="•"/>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This photo was taken in 1943 showing Gilkes chatting with a Canadian crew member. Three days later, Leslie was dead.</a:t>
            </a:r>
          </a:p>
          <a:p>
            <a:pPr marL="285750" indent="-285750">
              <a:buFont typeface="Arial" panose="020B0604020202020204" pitchFamily="34" charset="0"/>
              <a:buChar char="•"/>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On 3 August 1943, Leslie’s aircraft was shot down on the way back from a bombing raid on Hamburg, Germany. The plane crashed into the sea just off the coast of the Netherlands.</a:t>
            </a:r>
          </a:p>
          <a:p>
            <a:pPr marL="285750" indent="-285750">
              <a:buFont typeface="Arial" panose="020B0604020202020204" pitchFamily="34" charset="0"/>
              <a:buChar char="•"/>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Sergeant Leslie Gilkes has no known grave as he was never recovered. </a:t>
            </a:r>
          </a:p>
          <a:p>
            <a:pPr marL="285750" indent="-285750">
              <a:buFont typeface="Arial" panose="020B0604020202020204" pitchFamily="34" charset="0"/>
              <a:buChar char="•"/>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His name is inscribed on the CWGC Runnymede Memorial, alongside those of 20,000 other missing servicemen and women of Commonwealth air services. </a:t>
            </a:r>
          </a:p>
        </p:txBody>
      </p:sp>
    </p:spTree>
    <p:extLst>
      <p:ext uri="{BB962C8B-B14F-4D97-AF65-F5344CB8AC3E}">
        <p14:creationId xmlns:p14="http://schemas.microsoft.com/office/powerpoint/2010/main" val="341384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2E07D-0ADA-54B7-8DE6-D8A32DDA4CF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C906C32-9F14-585F-231F-0271CE943881}"/>
              </a:ext>
            </a:extLst>
          </p:cNvPr>
          <p:cNvSpPr txBox="1"/>
          <p:nvPr/>
        </p:nvSpPr>
        <p:spPr>
          <a:xfrm>
            <a:off x="5147403" y="166568"/>
            <a:ext cx="7044597" cy="65248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Flight Lieutenant Emmanuel Peter John Adeniyi Thomas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Peter Thomas came from Lagos in Nigeria to the UK to join the Royal Air Force, four months after the Air Ministry announced it would accept Black air crew.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In 1942 he became the first Black African to qualify as a pilot and the first to be commissioned as an officer.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He was a popular officer, liked by his comrades for his courtesy and good humour.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In January 1945, Peter was serving at the RAF’s No.4 Radio School at RAF Madley, helping to train wireless operators by taking them up to practice using equipment in the air.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On the 12</a:t>
            </a:r>
            <a:r>
              <a:rPr lang="en-GB" sz="1600" baseline="30000" dirty="0">
                <a:latin typeface="Open Sans Light" panose="020B0306030504020204" pitchFamily="34" charset="0"/>
                <a:ea typeface="Open Sans Light" panose="020B0306030504020204" pitchFamily="34" charset="0"/>
                <a:cs typeface="Open Sans Light" panose="020B0306030504020204" pitchFamily="34" charset="0"/>
              </a:rPr>
              <a:t>th</a:t>
            </a:r>
            <a:r>
              <a:rPr lang="en-GB" sz="1600" dirty="0">
                <a:latin typeface="Open Sans Light" panose="020B0306030504020204" pitchFamily="34" charset="0"/>
                <a:ea typeface="Open Sans Light" panose="020B0306030504020204" pitchFamily="34" charset="0"/>
                <a:cs typeface="Open Sans Light" panose="020B0306030504020204" pitchFamily="34" charset="0"/>
              </a:rPr>
              <a:t> January, in bad weather, his plane crashed into the mountainside on a training exercise in South Wales.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Peter is buried in the CWGC plot at Bath </a:t>
            </a:r>
            <a:r>
              <a:rPr lang="en-GB" sz="1600" dirty="0" err="1">
                <a:latin typeface="Open Sans Light" panose="020B0306030504020204" pitchFamily="34" charset="0"/>
                <a:ea typeface="Open Sans Light" panose="020B0306030504020204" pitchFamily="34" charset="0"/>
                <a:cs typeface="Open Sans Light" panose="020B0306030504020204" pitchFamily="34" charset="0"/>
              </a:rPr>
              <a:t>Haycombe</a:t>
            </a:r>
            <a:r>
              <a:rPr lang="en-GB" sz="1600" dirty="0">
                <a:latin typeface="Open Sans Light" panose="020B0306030504020204" pitchFamily="34" charset="0"/>
                <a:ea typeface="Open Sans Light" panose="020B0306030504020204" pitchFamily="34" charset="0"/>
                <a:cs typeface="Open Sans Light" panose="020B0306030504020204" pitchFamily="34" charset="0"/>
              </a:rPr>
              <a:t> Cemetery, and his mother chose these very moving words to go on his headstone: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a:t>
            </a:r>
            <a:r>
              <a:rPr lang="en-GB" sz="1600" i="1" dirty="0">
                <a:latin typeface="Open Sans Light" panose="020B0306030504020204" pitchFamily="34" charset="0"/>
                <a:ea typeface="Open Sans Light" panose="020B0306030504020204" pitchFamily="34" charset="0"/>
                <a:cs typeface="Open Sans Light" panose="020B0306030504020204" pitchFamily="34" charset="0"/>
              </a:rPr>
              <a:t>Forgive my grief for one removed, thy creature whom I found so fair.’ Mother.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074" name="Picture 2">
            <a:extLst>
              <a:ext uri="{FF2B5EF4-FFF2-40B4-BE49-F238E27FC236}">
                <a16:creationId xmlns:a16="http://schemas.microsoft.com/office/drawing/2014/main" id="{E1A96436-FFBD-7846-141F-C68C36C157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77"/>
          <a:stretch>
            <a:fillRect/>
          </a:stretch>
        </p:blipFill>
        <p:spPr bwMode="auto">
          <a:xfrm>
            <a:off x="0" y="0"/>
            <a:ext cx="5034579" cy="628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02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174C3-671A-EACC-FC6D-EB32A6D3251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9E4744A-62DC-C404-B05C-87C9CECD0EAB}"/>
              </a:ext>
            </a:extLst>
          </p:cNvPr>
          <p:cNvSpPr txBox="1"/>
          <p:nvPr/>
        </p:nvSpPr>
        <p:spPr>
          <a:xfrm>
            <a:off x="4940490" y="294076"/>
            <a:ext cx="7028597"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Cape Town Labour Corps Memorial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In January 2025, our newest memorial was unveiled in Cape Town, South Africa.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This memorial commemorates over 1,700 South Africans who served in the military labour corps and died during the First World War.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These men were previously unrecognised with no commemoration or known grave.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The labour units supported the British Army in the fighting in Africa, transporting supplies, building roads, loading and unloading ships and carrying the wounded as well as burying the dead.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Without them the army would not have been able to operate.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This new memorial recognises them by name on African hardwood posts.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It is one of the ways in which the CWGC are righting some of the historical wrongs of the past.</a:t>
            </a:r>
          </a:p>
        </p:txBody>
      </p:sp>
      <p:pic>
        <p:nvPicPr>
          <p:cNvPr id="4100" name="Picture 4" descr="No photo description available.">
            <a:extLst>
              <a:ext uri="{FF2B5EF4-FFF2-40B4-BE49-F238E27FC236}">
                <a16:creationId xmlns:a16="http://schemas.microsoft.com/office/drawing/2014/main" id="{184D2B9E-F6FD-C2F5-DB97-2C321D1C87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169" r="11096"/>
          <a:stretch>
            <a:fillRect/>
          </a:stretch>
        </p:blipFill>
        <p:spPr bwMode="auto">
          <a:xfrm>
            <a:off x="84085" y="109182"/>
            <a:ext cx="4665716" cy="608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47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17C1D7ECBBFA479F31E7DAA56680C2" ma:contentTypeVersion="16" ma:contentTypeDescription="Create a new document." ma:contentTypeScope="" ma:versionID="5b791eeeafc097f2c8500b0d0795f418">
  <xsd:schema xmlns:xsd="http://www.w3.org/2001/XMLSchema" xmlns:xs="http://www.w3.org/2001/XMLSchema" xmlns:p="http://schemas.microsoft.com/office/2006/metadata/properties" xmlns:ns2="9bcb9de6-dbe4-4733-a494-68d1a6aec72c" xmlns:ns3="e5b7d0b1-fac8-4f7b-93a6-ed75558a4412" xmlns:ns4="477499c1-64a3-4868-bb76-6baf968603bb" targetNamespace="http://schemas.microsoft.com/office/2006/metadata/properties" ma:root="true" ma:fieldsID="cd963e71626cc8d5d0455da3d0fa3154" ns2:_="" ns3:_="" ns4:_="">
    <xsd:import namespace="9bcb9de6-dbe4-4733-a494-68d1a6aec72c"/>
    <xsd:import namespace="e5b7d0b1-fac8-4f7b-93a6-ed75558a4412"/>
    <xsd:import namespace="477499c1-64a3-4868-bb76-6baf968603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b9de6-dbe4-4733-a494-68d1a6aec7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3c0c07b-dd25-42d8-a1dd-32e81e9d9524"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7d0b1-fac8-4f7b-93a6-ed75558a441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a438d0b-991f-47b2-aacc-0d973fd09ee3}" ma:internalName="TaxCatchAll" ma:showField="CatchAllData" ma:web="477499c1-64a3-4868-bb76-6baf968603b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7499c1-64a3-4868-bb76-6baf968603bb"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cb9de6-dbe4-4733-a494-68d1a6aec72c">
      <Terms xmlns="http://schemas.microsoft.com/office/infopath/2007/PartnerControls"/>
    </lcf76f155ced4ddcb4097134ff3c332f>
    <TaxCatchAll xmlns="e5b7d0b1-fac8-4f7b-93a6-ed75558a441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A18F9E-B6C8-4945-831C-1093B4F952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cb9de6-dbe4-4733-a494-68d1a6aec72c"/>
    <ds:schemaRef ds:uri="e5b7d0b1-fac8-4f7b-93a6-ed75558a4412"/>
    <ds:schemaRef ds:uri="477499c1-64a3-4868-bb76-6baf968603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F1DF64-7985-4331-8EA5-4ACABFD49B12}">
  <ds:schemaRefs>
    <ds:schemaRef ds:uri="http://schemas.microsoft.com/office/2006/documentManagement/types"/>
    <ds:schemaRef ds:uri="e5b7d0b1-fac8-4f7b-93a6-ed75558a4412"/>
    <ds:schemaRef ds:uri="http://purl.org/dc/terms/"/>
    <ds:schemaRef ds:uri="http://schemas.openxmlformats.org/package/2006/metadata/core-properties"/>
    <ds:schemaRef ds:uri="http://purl.org/dc/dcmitype/"/>
    <ds:schemaRef ds:uri="http://schemas.microsoft.com/office/infopath/2007/PartnerControls"/>
    <ds:schemaRef ds:uri="9bcb9de6-dbe4-4733-a494-68d1a6aec72c"/>
    <ds:schemaRef ds:uri="http://purl.org/dc/elements/1.1/"/>
    <ds:schemaRef ds:uri="477499c1-64a3-4868-bb76-6baf968603b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926AD5E-9EB7-49B8-A190-9FABE3E5CF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6223</TotalTime>
  <Words>901</Words>
  <Application>Microsoft Office PowerPoint</Application>
  <PresentationFormat>Widescreen</PresentationFormat>
  <Paragraphs>88</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Lynelle Howson</dc:creator>
  <cp:lastModifiedBy>Simon Bendry</cp:lastModifiedBy>
  <cp:revision>26</cp:revision>
  <cp:lastPrinted>2023-09-08T06:27:19Z</cp:lastPrinted>
  <dcterms:created xsi:type="dcterms:W3CDTF">2022-07-19T09:31:25Z</dcterms:created>
  <dcterms:modified xsi:type="dcterms:W3CDTF">2025-09-30T11:29:07Z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0x0101002D17C1D7ECBBFA479F31E7DAA56680C2</vt:lpwstr>
  </property>
  <property fmtid="{D5CDD505-2E9C-101B-9397-08002B2CF9AE}" pid="3" name="MediaServiceImageTags">
    <vt:lpwstr/>
  </property>
</Properties>
</file>