
<file path=[Content_Types].xml><?xml version="1.0" encoding="utf-8"?>
<Types xmlns="http://schemas.openxmlformats.org/package/2006/content-types">
  <Default Extension="emf" ContentType="image/x-em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notesSlides/notesSlide5.xml" ContentType="application/vnd.openxmlformats-officedocument.presentationml.notesSlide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0" r:id="rId2"/>
    <p:sldId id="273" r:id="rId3"/>
    <p:sldId id="868" r:id="rId4"/>
    <p:sldId id="869" r:id="rId5"/>
    <p:sldId id="862" r:id="rId6"/>
    <p:sldId id="272" r:id="rId7"/>
    <p:sldId id="861" r:id="rId8"/>
    <p:sldId id="863" r:id="rId9"/>
    <p:sldId id="852" r:id="rId10"/>
    <p:sldId id="864" r:id="rId11"/>
    <p:sldId id="855" r:id="rId12"/>
    <p:sldId id="856" r:id="rId13"/>
    <p:sldId id="276" r:id="rId14"/>
  </p:sldIdLst>
  <p:sldSz cx="12192000" cy="6858000"/>
  <p:notesSz cx="6877050" cy="96567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3120F5-6908-4B2D-AAA6-5C38C125E0D3}" v="108" dt="2023-11-24T10:57:40.2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6357" autoAdjust="0"/>
  </p:normalViewPr>
  <p:slideViewPr>
    <p:cSldViewPr snapToGrid="0">
      <p:cViewPr varScale="1">
        <p:scale>
          <a:sx n="110" d="100"/>
          <a:sy n="110" d="100"/>
        </p:scale>
        <p:origin x="5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mon Bendry" userId="3e4e5312-5a4e-4e04-bdc7-9d7b808e374c" providerId="ADAL" clId="{713120F5-6908-4B2D-AAA6-5C38C125E0D3}"/>
    <pc:docChg chg="undo custSel addSld delSld modSld sldOrd">
      <pc:chgData name="Simon Bendry" userId="3e4e5312-5a4e-4e04-bdc7-9d7b808e374c" providerId="ADAL" clId="{713120F5-6908-4B2D-AAA6-5C38C125E0D3}" dt="2023-11-25T11:09:35.731" v="1769" actId="47"/>
      <pc:docMkLst>
        <pc:docMk/>
      </pc:docMkLst>
      <pc:sldChg chg="del">
        <pc:chgData name="Simon Bendry" userId="3e4e5312-5a4e-4e04-bdc7-9d7b808e374c" providerId="ADAL" clId="{713120F5-6908-4B2D-AAA6-5C38C125E0D3}" dt="2023-11-14T17:02:34.105" v="1" actId="47"/>
        <pc:sldMkLst>
          <pc:docMk/>
          <pc:sldMk cId="2214432571" sldId="262"/>
        </pc:sldMkLst>
      </pc:sldChg>
      <pc:sldChg chg="addSp delSp modSp mod">
        <pc:chgData name="Simon Bendry" userId="3e4e5312-5a4e-4e04-bdc7-9d7b808e374c" providerId="ADAL" clId="{713120F5-6908-4B2D-AAA6-5C38C125E0D3}" dt="2023-11-17T13:11:31.573" v="169" actId="404"/>
        <pc:sldMkLst>
          <pc:docMk/>
          <pc:sldMk cId="2698103800" sldId="270"/>
        </pc:sldMkLst>
        <pc:spChg chg="mod">
          <ac:chgData name="Simon Bendry" userId="3e4e5312-5a4e-4e04-bdc7-9d7b808e374c" providerId="ADAL" clId="{713120F5-6908-4B2D-AAA6-5C38C125E0D3}" dt="2023-11-17T13:09:24.052" v="137" actId="1076"/>
          <ac:spMkLst>
            <pc:docMk/>
            <pc:sldMk cId="2698103800" sldId="270"/>
            <ac:spMk id="8" creationId="{9A2F8D94-520D-4331-9335-FF03DD713888}"/>
          </ac:spMkLst>
        </pc:spChg>
        <pc:spChg chg="mod">
          <ac:chgData name="Simon Bendry" userId="3e4e5312-5a4e-4e04-bdc7-9d7b808e374c" providerId="ADAL" clId="{713120F5-6908-4B2D-AAA6-5C38C125E0D3}" dt="2023-11-17T13:11:31.573" v="169" actId="404"/>
          <ac:spMkLst>
            <pc:docMk/>
            <pc:sldMk cId="2698103800" sldId="270"/>
            <ac:spMk id="15" creationId="{842AD6CF-F58B-4E55-8918-A3B242D0F797}"/>
          </ac:spMkLst>
        </pc:spChg>
        <pc:grpChg chg="add mod">
          <ac:chgData name="Simon Bendry" userId="3e4e5312-5a4e-4e04-bdc7-9d7b808e374c" providerId="ADAL" clId="{713120F5-6908-4B2D-AAA6-5C38C125E0D3}" dt="2023-11-17T13:09:10.597" v="136"/>
          <ac:grpSpMkLst>
            <pc:docMk/>
            <pc:sldMk cId="2698103800" sldId="270"/>
            <ac:grpSpMk id="3" creationId="{5293CD92-CB9D-E6B8-9529-BBEEA187046D}"/>
          </ac:grpSpMkLst>
        </pc:grpChg>
        <pc:grpChg chg="del">
          <ac:chgData name="Simon Bendry" userId="3e4e5312-5a4e-4e04-bdc7-9d7b808e374c" providerId="ADAL" clId="{713120F5-6908-4B2D-AAA6-5C38C125E0D3}" dt="2023-11-17T13:00:43.742" v="37" actId="478"/>
          <ac:grpSpMkLst>
            <pc:docMk/>
            <pc:sldMk cId="2698103800" sldId="270"/>
            <ac:grpSpMk id="6" creationId="{1F3E7165-03F8-4A3C-A0CD-E1B61F3573D4}"/>
          </ac:grpSpMkLst>
        </pc:grpChg>
        <pc:picChg chg="add del mod">
          <ac:chgData name="Simon Bendry" userId="3e4e5312-5a4e-4e04-bdc7-9d7b808e374c" providerId="ADAL" clId="{713120F5-6908-4B2D-AAA6-5C38C125E0D3}" dt="2023-11-17T13:09:04.778" v="135"/>
          <ac:picMkLst>
            <pc:docMk/>
            <pc:sldMk cId="2698103800" sldId="270"/>
            <ac:picMk id="2" creationId="{25EC4851-88C7-7DA9-3976-AE2126F056C2}"/>
          </ac:picMkLst>
        </pc:picChg>
        <pc:picChg chg="mod">
          <ac:chgData name="Simon Bendry" userId="3e4e5312-5a4e-4e04-bdc7-9d7b808e374c" providerId="ADAL" clId="{713120F5-6908-4B2D-AAA6-5C38C125E0D3}" dt="2023-11-17T13:09:10.597" v="136"/>
          <ac:picMkLst>
            <pc:docMk/>
            <pc:sldMk cId="2698103800" sldId="270"/>
            <ac:picMk id="4" creationId="{937632D5-0962-3F61-A7DD-71C2B4867363}"/>
          </ac:picMkLst>
        </pc:picChg>
        <pc:picChg chg="mod">
          <ac:chgData name="Simon Bendry" userId="3e4e5312-5a4e-4e04-bdc7-9d7b808e374c" providerId="ADAL" clId="{713120F5-6908-4B2D-AAA6-5C38C125E0D3}" dt="2023-11-17T13:09:10.597" v="136"/>
          <ac:picMkLst>
            <pc:docMk/>
            <pc:sldMk cId="2698103800" sldId="270"/>
            <ac:picMk id="7" creationId="{C7BD0E25-99AA-2562-066C-A7167408C7B3}"/>
          </ac:picMkLst>
        </pc:picChg>
        <pc:picChg chg="mod">
          <ac:chgData name="Simon Bendry" userId="3e4e5312-5a4e-4e04-bdc7-9d7b808e374c" providerId="ADAL" clId="{713120F5-6908-4B2D-AAA6-5C38C125E0D3}" dt="2023-11-17T13:09:10.597" v="136"/>
          <ac:picMkLst>
            <pc:docMk/>
            <pc:sldMk cId="2698103800" sldId="270"/>
            <ac:picMk id="9" creationId="{0C60CCFA-834C-EEE7-DC5F-994B7DC42832}"/>
          </ac:picMkLst>
        </pc:picChg>
        <pc:picChg chg="mod">
          <ac:chgData name="Simon Bendry" userId="3e4e5312-5a4e-4e04-bdc7-9d7b808e374c" providerId="ADAL" clId="{713120F5-6908-4B2D-AAA6-5C38C125E0D3}" dt="2023-11-17T13:09:24.052" v="137" actId="1076"/>
          <ac:picMkLst>
            <pc:docMk/>
            <pc:sldMk cId="2698103800" sldId="270"/>
            <ac:picMk id="10" creationId="{5C6B1BFA-3A3F-4C5A-BE1F-CB5694B1F9F0}"/>
          </ac:picMkLst>
        </pc:picChg>
        <pc:picChg chg="mod">
          <ac:chgData name="Simon Bendry" userId="3e4e5312-5a4e-4e04-bdc7-9d7b808e374c" providerId="ADAL" clId="{713120F5-6908-4B2D-AAA6-5C38C125E0D3}" dt="2023-11-17T13:09:10.597" v="136"/>
          <ac:picMkLst>
            <pc:docMk/>
            <pc:sldMk cId="2698103800" sldId="270"/>
            <ac:picMk id="12" creationId="{EE156465-E04E-159A-09F1-D82CC633FEC9}"/>
          </ac:picMkLst>
        </pc:picChg>
        <pc:picChg chg="mod">
          <ac:chgData name="Simon Bendry" userId="3e4e5312-5a4e-4e04-bdc7-9d7b808e374c" providerId="ADAL" clId="{713120F5-6908-4B2D-AAA6-5C38C125E0D3}" dt="2023-11-17T13:09:10.597" v="136"/>
          <ac:picMkLst>
            <pc:docMk/>
            <pc:sldMk cId="2698103800" sldId="270"/>
            <ac:picMk id="16" creationId="{9A5E9A06-02E5-0BBE-D5D5-50CDF6AFD966}"/>
          </ac:picMkLst>
        </pc:picChg>
        <pc:picChg chg="mod">
          <ac:chgData name="Simon Bendry" userId="3e4e5312-5a4e-4e04-bdc7-9d7b808e374c" providerId="ADAL" clId="{713120F5-6908-4B2D-AAA6-5C38C125E0D3}" dt="2023-11-17T13:09:10.597" v="136"/>
          <ac:picMkLst>
            <pc:docMk/>
            <pc:sldMk cId="2698103800" sldId="270"/>
            <ac:picMk id="17" creationId="{D17BF9D6-E279-EB2A-D6E8-829B12258434}"/>
          </ac:picMkLst>
        </pc:picChg>
        <pc:picChg chg="mod">
          <ac:chgData name="Simon Bendry" userId="3e4e5312-5a4e-4e04-bdc7-9d7b808e374c" providerId="ADAL" clId="{713120F5-6908-4B2D-AAA6-5C38C125E0D3}" dt="2023-11-17T13:09:10.597" v="136"/>
          <ac:picMkLst>
            <pc:docMk/>
            <pc:sldMk cId="2698103800" sldId="270"/>
            <ac:picMk id="18" creationId="{B708997C-999F-8651-486C-A16CF686D43F}"/>
          </ac:picMkLst>
        </pc:picChg>
        <pc:picChg chg="mod">
          <ac:chgData name="Simon Bendry" userId="3e4e5312-5a4e-4e04-bdc7-9d7b808e374c" providerId="ADAL" clId="{713120F5-6908-4B2D-AAA6-5C38C125E0D3}" dt="2023-11-17T13:09:10.597" v="136"/>
          <ac:picMkLst>
            <pc:docMk/>
            <pc:sldMk cId="2698103800" sldId="270"/>
            <ac:picMk id="19" creationId="{EF88E224-A2D7-5CE3-C6D5-269FDD773AD0}"/>
          </ac:picMkLst>
        </pc:picChg>
        <pc:picChg chg="mod">
          <ac:chgData name="Simon Bendry" userId="3e4e5312-5a4e-4e04-bdc7-9d7b808e374c" providerId="ADAL" clId="{713120F5-6908-4B2D-AAA6-5C38C125E0D3}" dt="2023-11-17T13:09:10.597" v="136"/>
          <ac:picMkLst>
            <pc:docMk/>
            <pc:sldMk cId="2698103800" sldId="270"/>
            <ac:picMk id="20" creationId="{EDF62006-8EB2-4F5D-6B50-F534B9A892B2}"/>
          </ac:picMkLst>
        </pc:picChg>
      </pc:sldChg>
      <pc:sldChg chg="del">
        <pc:chgData name="Simon Bendry" userId="3e4e5312-5a4e-4e04-bdc7-9d7b808e374c" providerId="ADAL" clId="{713120F5-6908-4B2D-AAA6-5C38C125E0D3}" dt="2023-11-14T17:02:38.946" v="3" actId="47"/>
        <pc:sldMkLst>
          <pc:docMk/>
          <pc:sldMk cId="3710651899" sldId="271"/>
        </pc:sldMkLst>
      </pc:sldChg>
      <pc:sldChg chg="addSp delSp modSp mod">
        <pc:chgData name="Simon Bendry" userId="3e4e5312-5a4e-4e04-bdc7-9d7b808e374c" providerId="ADAL" clId="{713120F5-6908-4B2D-AAA6-5C38C125E0D3}" dt="2023-11-22T11:37:59.511" v="1638" actId="1076"/>
        <pc:sldMkLst>
          <pc:docMk/>
          <pc:sldMk cId="2317444737" sldId="272"/>
        </pc:sldMkLst>
        <pc:spChg chg="mod">
          <ac:chgData name="Simon Bendry" userId="3e4e5312-5a4e-4e04-bdc7-9d7b808e374c" providerId="ADAL" clId="{713120F5-6908-4B2D-AAA6-5C38C125E0D3}" dt="2023-11-22T11:37:59.511" v="1638" actId="1076"/>
          <ac:spMkLst>
            <pc:docMk/>
            <pc:sldMk cId="2317444737" sldId="272"/>
            <ac:spMk id="6" creationId="{43B7FE4D-4EA3-4858-B1E1-87F6B9216C73}"/>
          </ac:spMkLst>
        </pc:spChg>
        <pc:grpChg chg="add mod">
          <ac:chgData name="Simon Bendry" userId="3e4e5312-5a4e-4e04-bdc7-9d7b808e374c" providerId="ADAL" clId="{713120F5-6908-4B2D-AAA6-5C38C125E0D3}" dt="2023-11-17T13:10:07.776" v="146"/>
          <ac:grpSpMkLst>
            <pc:docMk/>
            <pc:sldMk cId="2317444737" sldId="272"/>
            <ac:grpSpMk id="2" creationId="{8577DFBC-B925-39EC-D8BB-3B221ECBDBDF}"/>
          </ac:grpSpMkLst>
        </pc:grpChg>
        <pc:grpChg chg="del">
          <ac:chgData name="Simon Bendry" userId="3e4e5312-5a4e-4e04-bdc7-9d7b808e374c" providerId="ADAL" clId="{713120F5-6908-4B2D-AAA6-5C38C125E0D3}" dt="2023-11-17T13:01:01.260" v="40" actId="478"/>
          <ac:grpSpMkLst>
            <pc:docMk/>
            <pc:sldMk cId="2317444737" sldId="272"/>
            <ac:grpSpMk id="3" creationId="{45C3BF4F-031F-4D17-AD75-3A47157DC5FD}"/>
          </ac:grpSpMkLst>
        </pc:grpChg>
        <pc:picChg chg="mod">
          <ac:chgData name="Simon Bendry" userId="3e4e5312-5a4e-4e04-bdc7-9d7b808e374c" providerId="ADAL" clId="{713120F5-6908-4B2D-AAA6-5C38C125E0D3}" dt="2023-11-17T13:10:07.776" v="146"/>
          <ac:picMkLst>
            <pc:docMk/>
            <pc:sldMk cId="2317444737" sldId="272"/>
            <ac:picMk id="9" creationId="{AA81FA6B-1E5C-9931-BF62-20B531A5E121}"/>
          </ac:picMkLst>
        </pc:picChg>
        <pc:picChg chg="mod">
          <ac:chgData name="Simon Bendry" userId="3e4e5312-5a4e-4e04-bdc7-9d7b808e374c" providerId="ADAL" clId="{713120F5-6908-4B2D-AAA6-5C38C125E0D3}" dt="2023-11-17T13:10:07.776" v="146"/>
          <ac:picMkLst>
            <pc:docMk/>
            <pc:sldMk cId="2317444737" sldId="272"/>
            <ac:picMk id="10" creationId="{36BB0186-CD80-8011-47F3-267EE0B21832}"/>
          </ac:picMkLst>
        </pc:picChg>
        <pc:picChg chg="mod">
          <ac:chgData name="Simon Bendry" userId="3e4e5312-5a4e-4e04-bdc7-9d7b808e374c" providerId="ADAL" clId="{713120F5-6908-4B2D-AAA6-5C38C125E0D3}" dt="2023-11-17T13:10:07.776" v="146"/>
          <ac:picMkLst>
            <pc:docMk/>
            <pc:sldMk cId="2317444737" sldId="272"/>
            <ac:picMk id="11" creationId="{B7C58BD0-0C95-068B-06B0-7E5828876E81}"/>
          </ac:picMkLst>
        </pc:picChg>
        <pc:picChg chg="mod">
          <ac:chgData name="Simon Bendry" userId="3e4e5312-5a4e-4e04-bdc7-9d7b808e374c" providerId="ADAL" clId="{713120F5-6908-4B2D-AAA6-5C38C125E0D3}" dt="2023-11-17T13:10:07.776" v="146"/>
          <ac:picMkLst>
            <pc:docMk/>
            <pc:sldMk cId="2317444737" sldId="272"/>
            <ac:picMk id="12" creationId="{FEBE23FE-A58C-49A2-8834-8A91A1F6F13A}"/>
          </ac:picMkLst>
        </pc:picChg>
        <pc:picChg chg="mod">
          <ac:chgData name="Simon Bendry" userId="3e4e5312-5a4e-4e04-bdc7-9d7b808e374c" providerId="ADAL" clId="{713120F5-6908-4B2D-AAA6-5C38C125E0D3}" dt="2023-11-17T13:10:07.776" v="146"/>
          <ac:picMkLst>
            <pc:docMk/>
            <pc:sldMk cId="2317444737" sldId="272"/>
            <ac:picMk id="13" creationId="{DA9280EA-84E3-AB23-57D7-4ABACD066018}"/>
          </ac:picMkLst>
        </pc:picChg>
        <pc:picChg chg="mod">
          <ac:chgData name="Simon Bendry" userId="3e4e5312-5a4e-4e04-bdc7-9d7b808e374c" providerId="ADAL" clId="{713120F5-6908-4B2D-AAA6-5C38C125E0D3}" dt="2023-11-17T13:10:07.776" v="146"/>
          <ac:picMkLst>
            <pc:docMk/>
            <pc:sldMk cId="2317444737" sldId="272"/>
            <ac:picMk id="14" creationId="{E35C1304-01F9-9BF0-3C7D-6DD223F78F59}"/>
          </ac:picMkLst>
        </pc:picChg>
        <pc:picChg chg="mod">
          <ac:chgData name="Simon Bendry" userId="3e4e5312-5a4e-4e04-bdc7-9d7b808e374c" providerId="ADAL" clId="{713120F5-6908-4B2D-AAA6-5C38C125E0D3}" dt="2023-11-17T13:10:07.776" v="146"/>
          <ac:picMkLst>
            <pc:docMk/>
            <pc:sldMk cId="2317444737" sldId="272"/>
            <ac:picMk id="15" creationId="{32BE3503-2919-5241-A79E-58F2406D8DBF}"/>
          </ac:picMkLst>
        </pc:picChg>
        <pc:picChg chg="mod">
          <ac:chgData name="Simon Bendry" userId="3e4e5312-5a4e-4e04-bdc7-9d7b808e374c" providerId="ADAL" clId="{713120F5-6908-4B2D-AAA6-5C38C125E0D3}" dt="2023-11-17T13:10:07.776" v="146"/>
          <ac:picMkLst>
            <pc:docMk/>
            <pc:sldMk cId="2317444737" sldId="272"/>
            <ac:picMk id="16" creationId="{6BF55712-C724-AE83-AC3C-68243723A5A5}"/>
          </ac:picMkLst>
        </pc:picChg>
        <pc:picChg chg="mod">
          <ac:chgData name="Simon Bendry" userId="3e4e5312-5a4e-4e04-bdc7-9d7b808e374c" providerId="ADAL" clId="{713120F5-6908-4B2D-AAA6-5C38C125E0D3}" dt="2023-11-17T13:10:07.776" v="146"/>
          <ac:picMkLst>
            <pc:docMk/>
            <pc:sldMk cId="2317444737" sldId="272"/>
            <ac:picMk id="17" creationId="{5E601D2B-5A96-1351-D327-37D51C26D042}"/>
          </ac:picMkLst>
        </pc:picChg>
      </pc:sldChg>
      <pc:sldChg chg="addSp delSp modSp mod">
        <pc:chgData name="Simon Bendry" userId="3e4e5312-5a4e-4e04-bdc7-9d7b808e374c" providerId="ADAL" clId="{713120F5-6908-4B2D-AAA6-5C38C125E0D3}" dt="2023-11-22T11:37:16.487" v="1634" actId="20577"/>
        <pc:sldMkLst>
          <pc:docMk/>
          <pc:sldMk cId="3128898889" sldId="273"/>
        </pc:sldMkLst>
        <pc:spChg chg="mod">
          <ac:chgData name="Simon Bendry" userId="3e4e5312-5a4e-4e04-bdc7-9d7b808e374c" providerId="ADAL" clId="{713120F5-6908-4B2D-AAA6-5C38C125E0D3}" dt="2023-11-22T11:37:16.487" v="1634" actId="20577"/>
          <ac:spMkLst>
            <pc:docMk/>
            <pc:sldMk cId="3128898889" sldId="273"/>
            <ac:spMk id="5" creationId="{163BD9B1-DC27-4B73-B81F-23D54376BA23}"/>
          </ac:spMkLst>
        </pc:spChg>
        <pc:grpChg chg="add mod">
          <ac:chgData name="Simon Bendry" userId="3e4e5312-5a4e-4e04-bdc7-9d7b808e374c" providerId="ADAL" clId="{713120F5-6908-4B2D-AAA6-5C38C125E0D3}" dt="2023-11-17T13:09:36.162" v="139"/>
          <ac:grpSpMkLst>
            <pc:docMk/>
            <pc:sldMk cId="3128898889" sldId="273"/>
            <ac:grpSpMk id="2" creationId="{DA29CCD5-3275-BDC0-F490-04F3C4A113C0}"/>
          </ac:grpSpMkLst>
        </pc:grpChg>
        <pc:grpChg chg="del">
          <ac:chgData name="Simon Bendry" userId="3e4e5312-5a4e-4e04-bdc7-9d7b808e374c" providerId="ADAL" clId="{713120F5-6908-4B2D-AAA6-5C38C125E0D3}" dt="2023-11-17T13:00:45.531" v="38" actId="478"/>
          <ac:grpSpMkLst>
            <pc:docMk/>
            <pc:sldMk cId="3128898889" sldId="273"/>
            <ac:grpSpMk id="6" creationId="{4438C66E-2204-45E0-B46A-01B8543D5A54}"/>
          </ac:grpSpMkLst>
        </pc:grpChg>
        <pc:picChg chg="mod">
          <ac:chgData name="Simon Bendry" userId="3e4e5312-5a4e-4e04-bdc7-9d7b808e374c" providerId="ADAL" clId="{713120F5-6908-4B2D-AAA6-5C38C125E0D3}" dt="2023-11-17T13:09:28.879" v="138"/>
          <ac:picMkLst>
            <pc:docMk/>
            <pc:sldMk cId="3128898889" sldId="273"/>
            <ac:picMk id="3" creationId="{F49C8810-2384-0A57-ED42-C39C184358DC}"/>
          </ac:picMkLst>
        </pc:picChg>
        <pc:picChg chg="mod">
          <ac:chgData name="Simon Bendry" userId="3e4e5312-5a4e-4e04-bdc7-9d7b808e374c" providerId="ADAL" clId="{713120F5-6908-4B2D-AAA6-5C38C125E0D3}" dt="2023-11-17T13:09:28.879" v="138"/>
          <ac:picMkLst>
            <pc:docMk/>
            <pc:sldMk cId="3128898889" sldId="273"/>
            <ac:picMk id="4" creationId="{508E8BD5-9EE5-9D12-7A66-077B64A956D6}"/>
          </ac:picMkLst>
        </pc:picChg>
        <pc:picChg chg="mod">
          <ac:chgData name="Simon Bendry" userId="3e4e5312-5a4e-4e04-bdc7-9d7b808e374c" providerId="ADAL" clId="{713120F5-6908-4B2D-AAA6-5C38C125E0D3}" dt="2023-11-17T13:09:28.879" v="138"/>
          <ac:picMkLst>
            <pc:docMk/>
            <pc:sldMk cId="3128898889" sldId="273"/>
            <ac:picMk id="11" creationId="{C3FDE464-CBFC-4436-B68B-D4AE24D8EEB6}"/>
          </ac:picMkLst>
        </pc:picChg>
        <pc:picChg chg="mod">
          <ac:chgData name="Simon Bendry" userId="3e4e5312-5a4e-4e04-bdc7-9d7b808e374c" providerId="ADAL" clId="{713120F5-6908-4B2D-AAA6-5C38C125E0D3}" dt="2023-11-17T13:09:28.879" v="138"/>
          <ac:picMkLst>
            <pc:docMk/>
            <pc:sldMk cId="3128898889" sldId="273"/>
            <ac:picMk id="12" creationId="{CFE9FFD7-E6A0-06C0-1E0A-3B645EAAA801}"/>
          </ac:picMkLst>
        </pc:picChg>
        <pc:picChg chg="mod">
          <ac:chgData name="Simon Bendry" userId="3e4e5312-5a4e-4e04-bdc7-9d7b808e374c" providerId="ADAL" clId="{713120F5-6908-4B2D-AAA6-5C38C125E0D3}" dt="2023-11-17T13:09:28.879" v="138"/>
          <ac:picMkLst>
            <pc:docMk/>
            <pc:sldMk cId="3128898889" sldId="273"/>
            <ac:picMk id="13" creationId="{63322A19-E922-FED0-77DC-8B21C99604B3}"/>
          </ac:picMkLst>
        </pc:picChg>
        <pc:picChg chg="mod">
          <ac:chgData name="Simon Bendry" userId="3e4e5312-5a4e-4e04-bdc7-9d7b808e374c" providerId="ADAL" clId="{713120F5-6908-4B2D-AAA6-5C38C125E0D3}" dt="2023-11-17T13:09:28.879" v="138"/>
          <ac:picMkLst>
            <pc:docMk/>
            <pc:sldMk cId="3128898889" sldId="273"/>
            <ac:picMk id="14" creationId="{654A6B23-8F61-7DFD-67FE-F9D5FB749120}"/>
          </ac:picMkLst>
        </pc:picChg>
        <pc:picChg chg="mod">
          <ac:chgData name="Simon Bendry" userId="3e4e5312-5a4e-4e04-bdc7-9d7b808e374c" providerId="ADAL" clId="{713120F5-6908-4B2D-AAA6-5C38C125E0D3}" dt="2023-11-17T13:09:28.879" v="138"/>
          <ac:picMkLst>
            <pc:docMk/>
            <pc:sldMk cId="3128898889" sldId="273"/>
            <ac:picMk id="15" creationId="{5271DA4B-A56E-0D38-9D6A-14299E5E8DCB}"/>
          </ac:picMkLst>
        </pc:picChg>
        <pc:picChg chg="mod">
          <ac:chgData name="Simon Bendry" userId="3e4e5312-5a4e-4e04-bdc7-9d7b808e374c" providerId="ADAL" clId="{713120F5-6908-4B2D-AAA6-5C38C125E0D3}" dt="2023-11-17T13:09:28.879" v="138"/>
          <ac:picMkLst>
            <pc:docMk/>
            <pc:sldMk cId="3128898889" sldId="273"/>
            <ac:picMk id="16" creationId="{D75F8364-9E64-B3F9-C1EB-A87254204C6E}"/>
          </ac:picMkLst>
        </pc:picChg>
        <pc:picChg chg="mod">
          <ac:chgData name="Simon Bendry" userId="3e4e5312-5a4e-4e04-bdc7-9d7b808e374c" providerId="ADAL" clId="{713120F5-6908-4B2D-AAA6-5C38C125E0D3}" dt="2023-11-17T13:09:28.879" v="138"/>
          <ac:picMkLst>
            <pc:docMk/>
            <pc:sldMk cId="3128898889" sldId="273"/>
            <ac:picMk id="17" creationId="{CBC84652-68D3-FBE6-FD99-45B102A0BA65}"/>
          </ac:picMkLst>
        </pc:picChg>
      </pc:sldChg>
      <pc:sldChg chg="del">
        <pc:chgData name="Simon Bendry" userId="3e4e5312-5a4e-4e04-bdc7-9d7b808e374c" providerId="ADAL" clId="{713120F5-6908-4B2D-AAA6-5C38C125E0D3}" dt="2023-11-14T17:02:40.018" v="4" actId="47"/>
        <pc:sldMkLst>
          <pc:docMk/>
          <pc:sldMk cId="471777338" sldId="274"/>
        </pc:sldMkLst>
      </pc:sldChg>
      <pc:sldChg chg="modNotesTx">
        <pc:chgData name="Simon Bendry" userId="3e4e5312-5a4e-4e04-bdc7-9d7b808e374c" providerId="ADAL" clId="{713120F5-6908-4B2D-AAA6-5C38C125E0D3}" dt="2023-11-22T11:35:08.757" v="1622"/>
        <pc:sldMkLst>
          <pc:docMk/>
          <pc:sldMk cId="202718602" sldId="276"/>
        </pc:sldMkLst>
      </pc:sldChg>
      <pc:sldChg chg="del">
        <pc:chgData name="Simon Bendry" userId="3e4e5312-5a4e-4e04-bdc7-9d7b808e374c" providerId="ADAL" clId="{713120F5-6908-4B2D-AAA6-5C38C125E0D3}" dt="2023-11-14T17:02:50.416" v="5" actId="47"/>
        <pc:sldMkLst>
          <pc:docMk/>
          <pc:sldMk cId="724674039" sldId="277"/>
        </pc:sldMkLst>
      </pc:sldChg>
      <pc:sldChg chg="del">
        <pc:chgData name="Simon Bendry" userId="3e4e5312-5a4e-4e04-bdc7-9d7b808e374c" providerId="ADAL" clId="{713120F5-6908-4B2D-AAA6-5C38C125E0D3}" dt="2023-11-14T17:02:52.587" v="6" actId="47"/>
        <pc:sldMkLst>
          <pc:docMk/>
          <pc:sldMk cId="4021687602" sldId="278"/>
        </pc:sldMkLst>
      </pc:sldChg>
      <pc:sldChg chg="del">
        <pc:chgData name="Simon Bendry" userId="3e4e5312-5a4e-4e04-bdc7-9d7b808e374c" providerId="ADAL" clId="{713120F5-6908-4B2D-AAA6-5C38C125E0D3}" dt="2023-11-14T17:01:44.477" v="0" actId="47"/>
        <pc:sldMkLst>
          <pc:docMk/>
          <pc:sldMk cId="301220397" sldId="476"/>
        </pc:sldMkLst>
      </pc:sldChg>
      <pc:sldChg chg="del">
        <pc:chgData name="Simon Bendry" userId="3e4e5312-5a4e-4e04-bdc7-9d7b808e374c" providerId="ADAL" clId="{713120F5-6908-4B2D-AAA6-5C38C125E0D3}" dt="2023-11-14T17:02:35.307" v="2" actId="47"/>
        <pc:sldMkLst>
          <pc:docMk/>
          <pc:sldMk cId="1223069260" sldId="563"/>
        </pc:sldMkLst>
      </pc:sldChg>
      <pc:sldChg chg="addSp delSp modSp del mod modNotesTx">
        <pc:chgData name="Simon Bendry" userId="3e4e5312-5a4e-4e04-bdc7-9d7b808e374c" providerId="ADAL" clId="{713120F5-6908-4B2D-AAA6-5C38C125E0D3}" dt="2023-11-17T13:12:44.751" v="175" actId="47"/>
        <pc:sldMkLst>
          <pc:docMk/>
          <pc:sldMk cId="911939745" sldId="849"/>
        </pc:sldMkLst>
        <pc:spChg chg="mod">
          <ac:chgData name="Simon Bendry" userId="3e4e5312-5a4e-4e04-bdc7-9d7b808e374c" providerId="ADAL" clId="{713120F5-6908-4B2D-AAA6-5C38C125E0D3}" dt="2023-11-14T17:04:15.848" v="23" actId="20577"/>
          <ac:spMkLst>
            <pc:docMk/>
            <pc:sldMk cId="911939745" sldId="849"/>
            <ac:spMk id="5" creationId="{922E88E4-EBF2-4B68-A7EE-40BD7E9E5EBA}"/>
          </ac:spMkLst>
        </pc:spChg>
        <pc:grpChg chg="add mod">
          <ac:chgData name="Simon Bendry" userId="3e4e5312-5a4e-4e04-bdc7-9d7b808e374c" providerId="ADAL" clId="{713120F5-6908-4B2D-AAA6-5C38C125E0D3}" dt="2023-11-17T13:12:27.939" v="171" actId="1076"/>
          <ac:grpSpMkLst>
            <pc:docMk/>
            <pc:sldMk cId="911939745" sldId="849"/>
            <ac:grpSpMk id="2" creationId="{32653CCD-342F-8A10-751E-225886DFF62C}"/>
          </ac:grpSpMkLst>
        </pc:grpChg>
        <pc:grpChg chg="del">
          <ac:chgData name="Simon Bendry" userId="3e4e5312-5a4e-4e04-bdc7-9d7b808e374c" providerId="ADAL" clId="{713120F5-6908-4B2D-AAA6-5C38C125E0D3}" dt="2023-11-17T13:00:57.085" v="39" actId="478"/>
          <ac:grpSpMkLst>
            <pc:docMk/>
            <pc:sldMk cId="911939745" sldId="849"/>
            <ac:grpSpMk id="7" creationId="{1C17667C-E5F0-45CA-AC1B-A254AF769F5C}"/>
          </ac:grpSpMkLst>
        </pc:grpChg>
        <pc:picChg chg="mod">
          <ac:chgData name="Simon Bendry" userId="3e4e5312-5a4e-4e04-bdc7-9d7b808e374c" providerId="ADAL" clId="{713120F5-6908-4B2D-AAA6-5C38C125E0D3}" dt="2023-11-17T13:12:23.857" v="170"/>
          <ac:picMkLst>
            <pc:docMk/>
            <pc:sldMk cId="911939745" sldId="849"/>
            <ac:picMk id="3" creationId="{F65F1C45-166E-E4A5-46CE-4D8E3F19FAB1}"/>
          </ac:picMkLst>
        </pc:picChg>
        <pc:picChg chg="mod">
          <ac:chgData name="Simon Bendry" userId="3e4e5312-5a4e-4e04-bdc7-9d7b808e374c" providerId="ADAL" clId="{713120F5-6908-4B2D-AAA6-5C38C125E0D3}" dt="2023-11-17T13:12:23.857" v="170"/>
          <ac:picMkLst>
            <pc:docMk/>
            <pc:sldMk cId="911939745" sldId="849"/>
            <ac:picMk id="8" creationId="{8AD6750E-9FA6-97B2-4B54-6F3FF6768DB2}"/>
          </ac:picMkLst>
        </pc:picChg>
        <pc:picChg chg="mod">
          <ac:chgData name="Simon Bendry" userId="3e4e5312-5a4e-4e04-bdc7-9d7b808e374c" providerId="ADAL" clId="{713120F5-6908-4B2D-AAA6-5C38C125E0D3}" dt="2023-11-17T13:12:23.857" v="170"/>
          <ac:picMkLst>
            <pc:docMk/>
            <pc:sldMk cId="911939745" sldId="849"/>
            <ac:picMk id="9" creationId="{32BCA4F0-096F-A883-F752-58C65638CEF6}"/>
          </ac:picMkLst>
        </pc:picChg>
        <pc:picChg chg="mod">
          <ac:chgData name="Simon Bendry" userId="3e4e5312-5a4e-4e04-bdc7-9d7b808e374c" providerId="ADAL" clId="{713120F5-6908-4B2D-AAA6-5C38C125E0D3}" dt="2023-11-17T13:12:23.857" v="170"/>
          <ac:picMkLst>
            <pc:docMk/>
            <pc:sldMk cId="911939745" sldId="849"/>
            <ac:picMk id="10" creationId="{DFE2F732-C39A-1F53-9798-9CE2D349A8EF}"/>
          </ac:picMkLst>
        </pc:picChg>
        <pc:picChg chg="mod">
          <ac:chgData name="Simon Bendry" userId="3e4e5312-5a4e-4e04-bdc7-9d7b808e374c" providerId="ADAL" clId="{713120F5-6908-4B2D-AAA6-5C38C125E0D3}" dt="2023-11-17T13:12:23.857" v="170"/>
          <ac:picMkLst>
            <pc:docMk/>
            <pc:sldMk cId="911939745" sldId="849"/>
            <ac:picMk id="11" creationId="{1C27CE94-018F-DC2F-5949-C1259A999634}"/>
          </ac:picMkLst>
        </pc:picChg>
        <pc:picChg chg="mod">
          <ac:chgData name="Simon Bendry" userId="3e4e5312-5a4e-4e04-bdc7-9d7b808e374c" providerId="ADAL" clId="{713120F5-6908-4B2D-AAA6-5C38C125E0D3}" dt="2023-11-17T13:12:23.857" v="170"/>
          <ac:picMkLst>
            <pc:docMk/>
            <pc:sldMk cId="911939745" sldId="849"/>
            <ac:picMk id="12" creationId="{AAE917C5-FB0E-3AA9-9997-2CC645E71542}"/>
          </ac:picMkLst>
        </pc:picChg>
        <pc:picChg chg="mod">
          <ac:chgData name="Simon Bendry" userId="3e4e5312-5a4e-4e04-bdc7-9d7b808e374c" providerId="ADAL" clId="{713120F5-6908-4B2D-AAA6-5C38C125E0D3}" dt="2023-11-17T13:12:23.857" v="170"/>
          <ac:picMkLst>
            <pc:docMk/>
            <pc:sldMk cId="911939745" sldId="849"/>
            <ac:picMk id="13" creationId="{A26A9BB9-7295-00B5-BF53-95FAC9F9A4CB}"/>
          </ac:picMkLst>
        </pc:picChg>
        <pc:picChg chg="mod">
          <ac:chgData name="Simon Bendry" userId="3e4e5312-5a4e-4e04-bdc7-9d7b808e374c" providerId="ADAL" clId="{713120F5-6908-4B2D-AAA6-5C38C125E0D3}" dt="2023-11-17T13:12:23.857" v="170"/>
          <ac:picMkLst>
            <pc:docMk/>
            <pc:sldMk cId="911939745" sldId="849"/>
            <ac:picMk id="14" creationId="{B1B4AD75-9A1D-B0FA-638F-681B7F0218CB}"/>
          </ac:picMkLst>
        </pc:picChg>
        <pc:picChg chg="mod">
          <ac:chgData name="Simon Bendry" userId="3e4e5312-5a4e-4e04-bdc7-9d7b808e374c" providerId="ADAL" clId="{713120F5-6908-4B2D-AAA6-5C38C125E0D3}" dt="2023-11-17T13:12:23.857" v="170"/>
          <ac:picMkLst>
            <pc:docMk/>
            <pc:sldMk cId="911939745" sldId="849"/>
            <ac:picMk id="15" creationId="{D9902329-67F2-A776-5D03-AD0BD44DD3A8}"/>
          </ac:picMkLst>
        </pc:picChg>
        <pc:picChg chg="mod">
          <ac:chgData name="Simon Bendry" userId="3e4e5312-5a4e-4e04-bdc7-9d7b808e374c" providerId="ADAL" clId="{713120F5-6908-4B2D-AAA6-5C38C125E0D3}" dt="2023-11-17T13:12:23.857" v="170"/>
          <ac:picMkLst>
            <pc:docMk/>
            <pc:sldMk cId="911939745" sldId="849"/>
            <ac:picMk id="16" creationId="{67B2ED66-D4BD-ECB5-6C61-575618CF8C41}"/>
          </ac:picMkLst>
        </pc:picChg>
      </pc:sldChg>
      <pc:sldChg chg="del">
        <pc:chgData name="Simon Bendry" userId="3e4e5312-5a4e-4e04-bdc7-9d7b808e374c" providerId="ADAL" clId="{713120F5-6908-4B2D-AAA6-5C38C125E0D3}" dt="2023-11-14T17:02:55.997" v="7" actId="47"/>
        <pc:sldMkLst>
          <pc:docMk/>
          <pc:sldMk cId="1953629627" sldId="850"/>
        </pc:sldMkLst>
      </pc:sldChg>
      <pc:sldChg chg="del">
        <pc:chgData name="Simon Bendry" userId="3e4e5312-5a4e-4e04-bdc7-9d7b808e374c" providerId="ADAL" clId="{713120F5-6908-4B2D-AAA6-5C38C125E0D3}" dt="2023-11-14T17:02:58.595" v="8" actId="47"/>
        <pc:sldMkLst>
          <pc:docMk/>
          <pc:sldMk cId="1030626842" sldId="851"/>
        </pc:sldMkLst>
      </pc:sldChg>
      <pc:sldChg chg="addSp delSp modSp mod">
        <pc:chgData name="Simon Bendry" userId="3e4e5312-5a4e-4e04-bdc7-9d7b808e374c" providerId="ADAL" clId="{713120F5-6908-4B2D-AAA6-5C38C125E0D3}" dt="2023-11-17T15:51:47.757" v="1353" actId="1076"/>
        <pc:sldMkLst>
          <pc:docMk/>
          <pc:sldMk cId="3705597816" sldId="852"/>
        </pc:sldMkLst>
        <pc:picChg chg="del">
          <ac:chgData name="Simon Bendry" userId="3e4e5312-5a4e-4e04-bdc7-9d7b808e374c" providerId="ADAL" clId="{713120F5-6908-4B2D-AAA6-5C38C125E0D3}" dt="2023-11-17T15:12:24.412" v="964" actId="478"/>
          <ac:picMkLst>
            <pc:docMk/>
            <pc:sldMk cId="3705597816" sldId="852"/>
            <ac:picMk id="3" creationId="{13A1107D-BC0C-4D77-9F7B-CC3BB288817D}"/>
          </ac:picMkLst>
        </pc:picChg>
        <pc:picChg chg="add mod">
          <ac:chgData name="Simon Bendry" userId="3e4e5312-5a4e-4e04-bdc7-9d7b808e374c" providerId="ADAL" clId="{713120F5-6908-4B2D-AAA6-5C38C125E0D3}" dt="2023-11-17T15:51:47.757" v="1353" actId="1076"/>
          <ac:picMkLst>
            <pc:docMk/>
            <pc:sldMk cId="3705597816" sldId="852"/>
            <ac:picMk id="4" creationId="{41737233-22CB-0D20-526C-2E166592EFE4}"/>
          </ac:picMkLst>
        </pc:picChg>
      </pc:sldChg>
      <pc:sldChg chg="del">
        <pc:chgData name="Simon Bendry" userId="3e4e5312-5a4e-4e04-bdc7-9d7b808e374c" providerId="ADAL" clId="{713120F5-6908-4B2D-AAA6-5C38C125E0D3}" dt="2023-11-14T17:02:59.611" v="9" actId="47"/>
        <pc:sldMkLst>
          <pc:docMk/>
          <pc:sldMk cId="3959486180" sldId="853"/>
        </pc:sldMkLst>
      </pc:sldChg>
      <pc:sldChg chg="del">
        <pc:chgData name="Simon Bendry" userId="3e4e5312-5a4e-4e04-bdc7-9d7b808e374c" providerId="ADAL" clId="{713120F5-6908-4B2D-AAA6-5C38C125E0D3}" dt="2023-11-14T17:03:07.911" v="12" actId="47"/>
        <pc:sldMkLst>
          <pc:docMk/>
          <pc:sldMk cId="3729214428" sldId="854"/>
        </pc:sldMkLst>
      </pc:sldChg>
      <pc:sldChg chg="addSp delSp modSp mod">
        <pc:chgData name="Simon Bendry" userId="3e4e5312-5a4e-4e04-bdc7-9d7b808e374c" providerId="ADAL" clId="{713120F5-6908-4B2D-AAA6-5C38C125E0D3}" dt="2023-11-17T15:53:45.149" v="1367" actId="1076"/>
        <pc:sldMkLst>
          <pc:docMk/>
          <pc:sldMk cId="4242315405" sldId="855"/>
        </pc:sldMkLst>
        <pc:picChg chg="add mod">
          <ac:chgData name="Simon Bendry" userId="3e4e5312-5a4e-4e04-bdc7-9d7b808e374c" providerId="ADAL" clId="{713120F5-6908-4B2D-AAA6-5C38C125E0D3}" dt="2023-11-17T15:53:45.149" v="1367" actId="1076"/>
          <ac:picMkLst>
            <pc:docMk/>
            <pc:sldMk cId="4242315405" sldId="855"/>
            <ac:picMk id="3" creationId="{DC665394-14C1-ACB5-B5A1-100B92370669}"/>
          </ac:picMkLst>
        </pc:picChg>
        <pc:picChg chg="del">
          <ac:chgData name="Simon Bendry" userId="3e4e5312-5a4e-4e04-bdc7-9d7b808e374c" providerId="ADAL" clId="{713120F5-6908-4B2D-AAA6-5C38C125E0D3}" dt="2023-11-17T15:52:11.127" v="1354" actId="478"/>
          <ac:picMkLst>
            <pc:docMk/>
            <pc:sldMk cId="4242315405" sldId="855"/>
            <ac:picMk id="5" creationId="{EBB209E7-4AAA-43BC-82DC-D9FEDA16B2BA}"/>
          </ac:picMkLst>
        </pc:picChg>
      </pc:sldChg>
      <pc:sldChg chg="addSp delSp modSp mod">
        <pc:chgData name="Simon Bendry" userId="3e4e5312-5a4e-4e04-bdc7-9d7b808e374c" providerId="ADAL" clId="{713120F5-6908-4B2D-AAA6-5C38C125E0D3}" dt="2023-11-17T15:53:55.590" v="1373" actId="20577"/>
        <pc:sldMkLst>
          <pc:docMk/>
          <pc:sldMk cId="3587285068" sldId="856"/>
        </pc:sldMkLst>
        <pc:spChg chg="mod">
          <ac:chgData name="Simon Bendry" userId="3e4e5312-5a4e-4e04-bdc7-9d7b808e374c" providerId="ADAL" clId="{713120F5-6908-4B2D-AAA6-5C38C125E0D3}" dt="2023-11-17T15:53:55.590" v="1373" actId="20577"/>
          <ac:spMkLst>
            <pc:docMk/>
            <pc:sldMk cId="3587285068" sldId="856"/>
            <ac:spMk id="15" creationId="{842AD6CF-F58B-4E55-8918-A3B242D0F797}"/>
          </ac:spMkLst>
        </pc:spChg>
        <pc:grpChg chg="add mod">
          <ac:chgData name="Simon Bendry" userId="3e4e5312-5a4e-4e04-bdc7-9d7b808e374c" providerId="ADAL" clId="{713120F5-6908-4B2D-AAA6-5C38C125E0D3}" dt="2023-11-17T13:10:56.600" v="168"/>
          <ac:grpSpMkLst>
            <pc:docMk/>
            <pc:sldMk cId="3587285068" sldId="856"/>
            <ac:grpSpMk id="2" creationId="{9C49236D-E201-6756-B264-1F08205C6351}"/>
          </ac:grpSpMkLst>
        </pc:grpChg>
        <pc:grpChg chg="del">
          <ac:chgData name="Simon Bendry" userId="3e4e5312-5a4e-4e04-bdc7-9d7b808e374c" providerId="ADAL" clId="{713120F5-6908-4B2D-AAA6-5C38C125E0D3}" dt="2023-11-17T13:01:10.236" v="41" actId="478"/>
          <ac:grpSpMkLst>
            <pc:docMk/>
            <pc:sldMk cId="3587285068" sldId="856"/>
            <ac:grpSpMk id="6" creationId="{1F3E7165-03F8-4A3C-A0CD-E1B61F3573D4}"/>
          </ac:grpSpMkLst>
        </pc:grpChg>
        <pc:picChg chg="mod">
          <ac:chgData name="Simon Bendry" userId="3e4e5312-5a4e-4e04-bdc7-9d7b808e374c" providerId="ADAL" clId="{713120F5-6908-4B2D-AAA6-5C38C125E0D3}" dt="2023-11-17T13:10:56.600" v="168"/>
          <ac:picMkLst>
            <pc:docMk/>
            <pc:sldMk cId="3587285068" sldId="856"/>
            <ac:picMk id="3" creationId="{3BC7FFC4-63AA-2707-53DF-CEF1D12281CA}"/>
          </ac:picMkLst>
        </pc:picChg>
        <pc:picChg chg="mod">
          <ac:chgData name="Simon Bendry" userId="3e4e5312-5a4e-4e04-bdc7-9d7b808e374c" providerId="ADAL" clId="{713120F5-6908-4B2D-AAA6-5C38C125E0D3}" dt="2023-11-17T13:10:56.600" v="168"/>
          <ac:picMkLst>
            <pc:docMk/>
            <pc:sldMk cId="3587285068" sldId="856"/>
            <ac:picMk id="4" creationId="{A6A349EA-9080-78E8-3B90-5996B63E9771}"/>
          </ac:picMkLst>
        </pc:picChg>
        <pc:picChg chg="mod">
          <ac:chgData name="Simon Bendry" userId="3e4e5312-5a4e-4e04-bdc7-9d7b808e374c" providerId="ADAL" clId="{713120F5-6908-4B2D-AAA6-5C38C125E0D3}" dt="2023-11-17T13:10:56.600" v="168"/>
          <ac:picMkLst>
            <pc:docMk/>
            <pc:sldMk cId="3587285068" sldId="856"/>
            <ac:picMk id="7" creationId="{F3588262-DCAB-3728-EBD2-6AD2CF9B26B5}"/>
          </ac:picMkLst>
        </pc:picChg>
        <pc:picChg chg="mod">
          <ac:chgData name="Simon Bendry" userId="3e4e5312-5a4e-4e04-bdc7-9d7b808e374c" providerId="ADAL" clId="{713120F5-6908-4B2D-AAA6-5C38C125E0D3}" dt="2023-11-17T13:10:56.600" v="168"/>
          <ac:picMkLst>
            <pc:docMk/>
            <pc:sldMk cId="3587285068" sldId="856"/>
            <ac:picMk id="8" creationId="{6DE62F8B-23AF-33FF-3B0F-9A70D40B1B62}"/>
          </ac:picMkLst>
        </pc:picChg>
        <pc:picChg chg="mod">
          <ac:chgData name="Simon Bendry" userId="3e4e5312-5a4e-4e04-bdc7-9d7b808e374c" providerId="ADAL" clId="{713120F5-6908-4B2D-AAA6-5C38C125E0D3}" dt="2023-11-17T13:10:56.600" v="168"/>
          <ac:picMkLst>
            <pc:docMk/>
            <pc:sldMk cId="3587285068" sldId="856"/>
            <ac:picMk id="9" creationId="{965E0782-F9DE-7C60-7936-3FCFA7DB9083}"/>
          </ac:picMkLst>
        </pc:picChg>
        <pc:picChg chg="mod">
          <ac:chgData name="Simon Bendry" userId="3e4e5312-5a4e-4e04-bdc7-9d7b808e374c" providerId="ADAL" clId="{713120F5-6908-4B2D-AAA6-5C38C125E0D3}" dt="2023-11-14T17:05:51.085" v="36" actId="1076"/>
          <ac:picMkLst>
            <pc:docMk/>
            <pc:sldMk cId="3587285068" sldId="856"/>
            <ac:picMk id="10" creationId="{5C6B1BFA-3A3F-4C5A-BE1F-CB5694B1F9F0}"/>
          </ac:picMkLst>
        </pc:picChg>
        <pc:picChg chg="mod">
          <ac:chgData name="Simon Bendry" userId="3e4e5312-5a4e-4e04-bdc7-9d7b808e374c" providerId="ADAL" clId="{713120F5-6908-4B2D-AAA6-5C38C125E0D3}" dt="2023-11-17T13:10:56.600" v="168"/>
          <ac:picMkLst>
            <pc:docMk/>
            <pc:sldMk cId="3587285068" sldId="856"/>
            <ac:picMk id="12" creationId="{A5FADF93-4AA7-39A4-1922-A9F0397335AC}"/>
          </ac:picMkLst>
        </pc:picChg>
        <pc:picChg chg="mod">
          <ac:chgData name="Simon Bendry" userId="3e4e5312-5a4e-4e04-bdc7-9d7b808e374c" providerId="ADAL" clId="{713120F5-6908-4B2D-AAA6-5C38C125E0D3}" dt="2023-11-17T13:10:56.600" v="168"/>
          <ac:picMkLst>
            <pc:docMk/>
            <pc:sldMk cId="3587285068" sldId="856"/>
            <ac:picMk id="16" creationId="{F077546E-702C-10D3-0A7D-8E47E104B883}"/>
          </ac:picMkLst>
        </pc:picChg>
        <pc:picChg chg="mod">
          <ac:chgData name="Simon Bendry" userId="3e4e5312-5a4e-4e04-bdc7-9d7b808e374c" providerId="ADAL" clId="{713120F5-6908-4B2D-AAA6-5C38C125E0D3}" dt="2023-11-17T13:10:56.600" v="168"/>
          <ac:picMkLst>
            <pc:docMk/>
            <pc:sldMk cId="3587285068" sldId="856"/>
            <ac:picMk id="17" creationId="{EF2C38AF-0BB2-6B83-4607-522AFD40E686}"/>
          </ac:picMkLst>
        </pc:picChg>
        <pc:picChg chg="mod">
          <ac:chgData name="Simon Bendry" userId="3e4e5312-5a4e-4e04-bdc7-9d7b808e374c" providerId="ADAL" clId="{713120F5-6908-4B2D-AAA6-5C38C125E0D3}" dt="2023-11-17T13:10:56.600" v="168"/>
          <ac:picMkLst>
            <pc:docMk/>
            <pc:sldMk cId="3587285068" sldId="856"/>
            <ac:picMk id="18" creationId="{BC81D766-0613-89AF-7640-16E9239D4022}"/>
          </ac:picMkLst>
        </pc:picChg>
        <pc:inkChg chg="add del">
          <ac:chgData name="Simon Bendry" userId="3e4e5312-5a4e-4e04-bdc7-9d7b808e374c" providerId="ADAL" clId="{713120F5-6908-4B2D-AAA6-5C38C125E0D3}" dt="2023-11-17T14:39:34.148" v="330" actId="9405"/>
          <ac:inkMkLst>
            <pc:docMk/>
            <pc:sldMk cId="3587285068" sldId="856"/>
            <ac:inkMk id="19" creationId="{9D84F1F6-C022-78B6-B6B3-2C46F0835776}"/>
          </ac:inkMkLst>
        </pc:inkChg>
      </pc:sldChg>
      <pc:sldChg chg="del">
        <pc:chgData name="Simon Bendry" userId="3e4e5312-5a4e-4e04-bdc7-9d7b808e374c" providerId="ADAL" clId="{713120F5-6908-4B2D-AAA6-5C38C125E0D3}" dt="2023-11-14T17:03:00.290" v="10" actId="47"/>
        <pc:sldMkLst>
          <pc:docMk/>
          <pc:sldMk cId="1297606642" sldId="858"/>
        </pc:sldMkLst>
      </pc:sldChg>
      <pc:sldChg chg="del">
        <pc:chgData name="Simon Bendry" userId="3e4e5312-5a4e-4e04-bdc7-9d7b808e374c" providerId="ADAL" clId="{713120F5-6908-4B2D-AAA6-5C38C125E0D3}" dt="2023-11-14T17:03:06.386" v="11" actId="47"/>
        <pc:sldMkLst>
          <pc:docMk/>
          <pc:sldMk cId="1836151340" sldId="859"/>
        </pc:sldMkLst>
      </pc:sldChg>
      <pc:sldChg chg="addSp delSp modSp del mod modAnim modNotesTx">
        <pc:chgData name="Simon Bendry" userId="3e4e5312-5a4e-4e04-bdc7-9d7b808e374c" providerId="ADAL" clId="{713120F5-6908-4B2D-AAA6-5C38C125E0D3}" dt="2023-11-24T09:49:23.179" v="1718" actId="47"/>
        <pc:sldMkLst>
          <pc:docMk/>
          <pc:sldMk cId="1365368442" sldId="860"/>
        </pc:sldMkLst>
        <pc:spChg chg="add del mod">
          <ac:chgData name="Simon Bendry" userId="3e4e5312-5a4e-4e04-bdc7-9d7b808e374c" providerId="ADAL" clId="{713120F5-6908-4B2D-AAA6-5C38C125E0D3}" dt="2023-11-24T09:28:14.970" v="1660" actId="478"/>
          <ac:spMkLst>
            <pc:docMk/>
            <pc:sldMk cId="1365368442" sldId="860"/>
            <ac:spMk id="2" creationId="{BEB27CF1-72DE-291F-E1F6-7AAD8A41757D}"/>
          </ac:spMkLst>
        </pc:spChg>
        <pc:picChg chg="add mod">
          <ac:chgData name="Simon Bendry" userId="3e4e5312-5a4e-4e04-bdc7-9d7b808e374c" providerId="ADAL" clId="{713120F5-6908-4B2D-AAA6-5C38C125E0D3}" dt="2023-11-24T09:29:17.209" v="1666" actId="14100"/>
          <ac:picMkLst>
            <pc:docMk/>
            <pc:sldMk cId="1365368442" sldId="860"/>
            <ac:picMk id="3" creationId="{90DEDCDB-29EA-298A-F07C-DC1CEE86EEDF}"/>
          </ac:picMkLst>
        </pc:picChg>
      </pc:sldChg>
      <pc:sldChg chg="addSp delSp modSp new mod">
        <pc:chgData name="Simon Bendry" userId="3e4e5312-5a4e-4e04-bdc7-9d7b808e374c" providerId="ADAL" clId="{713120F5-6908-4B2D-AAA6-5C38C125E0D3}" dt="2023-11-22T11:30:17.639" v="1584" actId="20577"/>
        <pc:sldMkLst>
          <pc:docMk/>
          <pc:sldMk cId="624029707" sldId="861"/>
        </pc:sldMkLst>
        <pc:spChg chg="del">
          <ac:chgData name="Simon Bendry" userId="3e4e5312-5a4e-4e04-bdc7-9d7b808e374c" providerId="ADAL" clId="{713120F5-6908-4B2D-AAA6-5C38C125E0D3}" dt="2023-11-17T13:02:42.131" v="56" actId="478"/>
          <ac:spMkLst>
            <pc:docMk/>
            <pc:sldMk cId="624029707" sldId="861"/>
            <ac:spMk id="2" creationId="{58F67778-EC43-5B6D-B42D-94B736BCB207}"/>
          </ac:spMkLst>
        </pc:spChg>
        <pc:spChg chg="del">
          <ac:chgData name="Simon Bendry" userId="3e4e5312-5a4e-4e04-bdc7-9d7b808e374c" providerId="ADAL" clId="{713120F5-6908-4B2D-AAA6-5C38C125E0D3}" dt="2023-11-17T13:02:40.844" v="55" actId="478"/>
          <ac:spMkLst>
            <pc:docMk/>
            <pc:sldMk cId="624029707" sldId="861"/>
            <ac:spMk id="3" creationId="{4455381E-E28A-FC6B-702B-A5870FB8036E}"/>
          </ac:spMkLst>
        </pc:spChg>
        <pc:spChg chg="del">
          <ac:chgData name="Simon Bendry" userId="3e4e5312-5a4e-4e04-bdc7-9d7b808e374c" providerId="ADAL" clId="{713120F5-6908-4B2D-AAA6-5C38C125E0D3}" dt="2023-11-17T13:02:39.940" v="54" actId="478"/>
          <ac:spMkLst>
            <pc:docMk/>
            <pc:sldMk cId="624029707" sldId="861"/>
            <ac:spMk id="4" creationId="{8272EF4F-C282-F9BE-9F60-A6CA13107710}"/>
          </ac:spMkLst>
        </pc:spChg>
        <pc:spChg chg="add mod">
          <ac:chgData name="Simon Bendry" userId="3e4e5312-5a4e-4e04-bdc7-9d7b808e374c" providerId="ADAL" clId="{713120F5-6908-4B2D-AAA6-5C38C125E0D3}" dt="2023-11-17T15:20:33.460" v="1342" actId="2711"/>
          <ac:spMkLst>
            <pc:docMk/>
            <pc:sldMk cId="624029707" sldId="861"/>
            <ac:spMk id="18" creationId="{3450830B-FFEB-BF9F-D689-82DBE3846370}"/>
          </ac:spMkLst>
        </pc:spChg>
        <pc:spChg chg="add del mod">
          <ac:chgData name="Simon Bendry" userId="3e4e5312-5a4e-4e04-bdc7-9d7b808e374c" providerId="ADAL" clId="{713120F5-6908-4B2D-AAA6-5C38C125E0D3}" dt="2023-11-17T14:56:16.693" v="365"/>
          <ac:spMkLst>
            <pc:docMk/>
            <pc:sldMk cId="624029707" sldId="861"/>
            <ac:spMk id="38" creationId="{8676FBDE-73BF-DE7F-473A-A12A0EC58FAB}"/>
          </ac:spMkLst>
        </pc:spChg>
        <pc:spChg chg="add mod">
          <ac:chgData name="Simon Bendry" userId="3e4e5312-5a4e-4e04-bdc7-9d7b808e374c" providerId="ADAL" clId="{713120F5-6908-4B2D-AAA6-5C38C125E0D3}" dt="2023-11-17T15:20:20.420" v="1341" actId="2711"/>
          <ac:spMkLst>
            <pc:docMk/>
            <pc:sldMk cId="624029707" sldId="861"/>
            <ac:spMk id="54" creationId="{F8B8423F-8740-4847-B1E8-B8589D5EDB41}"/>
          </ac:spMkLst>
        </pc:spChg>
        <pc:spChg chg="add mod">
          <ac:chgData name="Simon Bendry" userId="3e4e5312-5a4e-4e04-bdc7-9d7b808e374c" providerId="ADAL" clId="{713120F5-6908-4B2D-AAA6-5C38C125E0D3}" dt="2023-11-17T15:21:13.307" v="1346" actId="688"/>
          <ac:spMkLst>
            <pc:docMk/>
            <pc:sldMk cId="624029707" sldId="861"/>
            <ac:spMk id="55" creationId="{00D726D7-F2BD-F45E-7A1D-77DF7CBDEE52}"/>
          </ac:spMkLst>
        </pc:spChg>
        <pc:spChg chg="add mod">
          <ac:chgData name="Simon Bendry" userId="3e4e5312-5a4e-4e04-bdc7-9d7b808e374c" providerId="ADAL" clId="{713120F5-6908-4B2D-AAA6-5C38C125E0D3}" dt="2023-11-17T15:21:19.050" v="1347" actId="688"/>
          <ac:spMkLst>
            <pc:docMk/>
            <pc:sldMk cId="624029707" sldId="861"/>
            <ac:spMk id="56" creationId="{544FE44D-5790-0F4B-04E1-CA9AFF36B992}"/>
          </ac:spMkLst>
        </pc:spChg>
        <pc:spChg chg="add mod">
          <ac:chgData name="Simon Bendry" userId="3e4e5312-5a4e-4e04-bdc7-9d7b808e374c" providerId="ADAL" clId="{713120F5-6908-4B2D-AAA6-5C38C125E0D3}" dt="2023-11-22T11:29:57.264" v="1546" actId="20577"/>
          <ac:spMkLst>
            <pc:docMk/>
            <pc:sldMk cId="624029707" sldId="861"/>
            <ac:spMk id="63" creationId="{03F37738-C4FB-B9C1-0B7E-80A20FB78C5C}"/>
          </ac:spMkLst>
        </pc:spChg>
        <pc:spChg chg="add mod">
          <ac:chgData name="Simon Bendry" userId="3e4e5312-5a4e-4e04-bdc7-9d7b808e374c" providerId="ADAL" clId="{713120F5-6908-4B2D-AAA6-5C38C125E0D3}" dt="2023-11-22T11:30:17.639" v="1584" actId="20577"/>
          <ac:spMkLst>
            <pc:docMk/>
            <pc:sldMk cId="624029707" sldId="861"/>
            <ac:spMk id="64" creationId="{21D89DF4-C5BE-69E1-7B18-934F2CA2FD42}"/>
          </ac:spMkLst>
        </pc:spChg>
        <pc:spChg chg="add mod">
          <ac:chgData name="Simon Bendry" userId="3e4e5312-5a4e-4e04-bdc7-9d7b808e374c" providerId="ADAL" clId="{713120F5-6908-4B2D-AAA6-5C38C125E0D3}" dt="2023-11-17T15:20:20.420" v="1341" actId="2711"/>
          <ac:spMkLst>
            <pc:docMk/>
            <pc:sldMk cId="624029707" sldId="861"/>
            <ac:spMk id="65" creationId="{F311D4AE-A22D-70E5-70C4-7C9A758D91FF}"/>
          </ac:spMkLst>
        </pc:spChg>
        <pc:grpChg chg="add del mod">
          <ac:chgData name="Simon Bendry" userId="3e4e5312-5a4e-4e04-bdc7-9d7b808e374c" providerId="ADAL" clId="{713120F5-6908-4B2D-AAA6-5C38C125E0D3}" dt="2023-11-17T13:10:50.001" v="167" actId="478"/>
          <ac:grpSpMkLst>
            <pc:docMk/>
            <pc:sldMk cId="624029707" sldId="861"/>
            <ac:grpSpMk id="15" creationId="{EDFB604E-1712-9B88-B8EB-E603AE6C7B28}"/>
          </ac:grpSpMkLst>
        </pc:grpChg>
        <pc:grpChg chg="del mod">
          <ac:chgData name="Simon Bendry" userId="3e4e5312-5a4e-4e04-bdc7-9d7b808e374c" providerId="ADAL" clId="{713120F5-6908-4B2D-AAA6-5C38C125E0D3}" dt="2023-11-17T14:40:28.578" v="338" actId="478"/>
          <ac:grpSpMkLst>
            <pc:docMk/>
            <pc:sldMk cId="624029707" sldId="861"/>
            <ac:grpSpMk id="21" creationId="{C738B7BC-8D67-0F36-EEA8-AB2025645A97}"/>
          </ac:grpSpMkLst>
        </pc:grpChg>
        <pc:grpChg chg="mod">
          <ac:chgData name="Simon Bendry" userId="3e4e5312-5a4e-4e04-bdc7-9d7b808e374c" providerId="ADAL" clId="{713120F5-6908-4B2D-AAA6-5C38C125E0D3}" dt="2023-11-17T14:55:03.231" v="353"/>
          <ac:grpSpMkLst>
            <pc:docMk/>
            <pc:sldMk cId="624029707" sldId="861"/>
            <ac:grpSpMk id="31" creationId="{17403357-B03D-74E2-137B-A4ABAF095B6D}"/>
          </ac:grpSpMkLst>
        </pc:grpChg>
        <pc:grpChg chg="mod">
          <ac:chgData name="Simon Bendry" userId="3e4e5312-5a4e-4e04-bdc7-9d7b808e374c" providerId="ADAL" clId="{713120F5-6908-4B2D-AAA6-5C38C125E0D3}" dt="2023-11-17T15:02:16.136" v="518" actId="164"/>
          <ac:grpSpMkLst>
            <pc:docMk/>
            <pc:sldMk cId="624029707" sldId="861"/>
            <ac:grpSpMk id="37" creationId="{8100ECBE-1523-2063-A17A-7FFF8A60F40C}"/>
          </ac:grpSpMkLst>
        </pc:grpChg>
        <pc:grpChg chg="add mod">
          <ac:chgData name="Simon Bendry" userId="3e4e5312-5a4e-4e04-bdc7-9d7b808e374c" providerId="ADAL" clId="{713120F5-6908-4B2D-AAA6-5C38C125E0D3}" dt="2023-11-17T15:07:20.486" v="727" actId="164"/>
          <ac:grpSpMkLst>
            <pc:docMk/>
            <pc:sldMk cId="624029707" sldId="861"/>
            <ac:grpSpMk id="39" creationId="{8A60C387-81FB-18B9-D12B-E7B06DEF3AE7}"/>
          </ac:grpSpMkLst>
        </pc:grpChg>
        <pc:grpChg chg="add mod">
          <ac:chgData name="Simon Bendry" userId="3e4e5312-5a4e-4e04-bdc7-9d7b808e374c" providerId="ADAL" clId="{713120F5-6908-4B2D-AAA6-5C38C125E0D3}" dt="2023-11-17T15:02:20.405" v="519" actId="164"/>
          <ac:grpSpMkLst>
            <pc:docMk/>
            <pc:sldMk cId="624029707" sldId="861"/>
            <ac:grpSpMk id="42" creationId="{10F18946-3D62-2CB5-CD37-9202774748DD}"/>
          </ac:grpSpMkLst>
        </pc:grpChg>
        <pc:grpChg chg="add mod">
          <ac:chgData name="Simon Bendry" userId="3e4e5312-5a4e-4e04-bdc7-9d7b808e374c" providerId="ADAL" clId="{713120F5-6908-4B2D-AAA6-5C38C125E0D3}" dt="2023-11-17T15:02:25.450" v="520" actId="164"/>
          <ac:grpSpMkLst>
            <pc:docMk/>
            <pc:sldMk cId="624029707" sldId="861"/>
            <ac:grpSpMk id="45" creationId="{C4BA98BB-435B-984F-D6D6-DA69B2FAE30F}"/>
          </ac:grpSpMkLst>
        </pc:grpChg>
        <pc:grpChg chg="add mod">
          <ac:chgData name="Simon Bendry" userId="3e4e5312-5a4e-4e04-bdc7-9d7b808e374c" providerId="ADAL" clId="{713120F5-6908-4B2D-AAA6-5C38C125E0D3}" dt="2023-11-17T15:07:06.782" v="725" actId="164"/>
          <ac:grpSpMkLst>
            <pc:docMk/>
            <pc:sldMk cId="624029707" sldId="861"/>
            <ac:grpSpMk id="48" creationId="{5B5FA274-822F-3F7D-F6E8-B080E0F6850B}"/>
          </ac:grpSpMkLst>
        </pc:grpChg>
        <pc:grpChg chg="add del mod">
          <ac:chgData name="Simon Bendry" userId="3e4e5312-5a4e-4e04-bdc7-9d7b808e374c" providerId="ADAL" clId="{713120F5-6908-4B2D-AAA6-5C38C125E0D3}" dt="2023-11-17T14:58:15.044" v="388" actId="478"/>
          <ac:grpSpMkLst>
            <pc:docMk/>
            <pc:sldMk cId="624029707" sldId="861"/>
            <ac:grpSpMk id="51" creationId="{C0FBD244-6606-968B-1FD6-FD1C434DBBC0}"/>
          </ac:grpSpMkLst>
        </pc:grpChg>
        <pc:grpChg chg="add mod">
          <ac:chgData name="Simon Bendry" userId="3e4e5312-5a4e-4e04-bdc7-9d7b808e374c" providerId="ADAL" clId="{713120F5-6908-4B2D-AAA6-5C38C125E0D3}" dt="2023-11-17T15:02:16.136" v="518" actId="164"/>
          <ac:grpSpMkLst>
            <pc:docMk/>
            <pc:sldMk cId="624029707" sldId="861"/>
            <ac:grpSpMk id="57" creationId="{177FA0FC-154E-4F0E-E585-59F50FD7BD94}"/>
          </ac:grpSpMkLst>
        </pc:grpChg>
        <pc:grpChg chg="add mod">
          <ac:chgData name="Simon Bendry" userId="3e4e5312-5a4e-4e04-bdc7-9d7b808e374c" providerId="ADAL" clId="{713120F5-6908-4B2D-AAA6-5C38C125E0D3}" dt="2023-11-17T15:02:20.405" v="519" actId="164"/>
          <ac:grpSpMkLst>
            <pc:docMk/>
            <pc:sldMk cId="624029707" sldId="861"/>
            <ac:grpSpMk id="58" creationId="{5F464159-3143-F301-2A70-CCE1A57BBB4C}"/>
          </ac:grpSpMkLst>
        </pc:grpChg>
        <pc:grpChg chg="add mod">
          <ac:chgData name="Simon Bendry" userId="3e4e5312-5a4e-4e04-bdc7-9d7b808e374c" providerId="ADAL" clId="{713120F5-6908-4B2D-AAA6-5C38C125E0D3}" dt="2023-11-17T15:02:25.450" v="520" actId="164"/>
          <ac:grpSpMkLst>
            <pc:docMk/>
            <pc:sldMk cId="624029707" sldId="861"/>
            <ac:grpSpMk id="59" creationId="{7846272C-9BB4-0F44-56C0-4624D85D768A}"/>
          </ac:grpSpMkLst>
        </pc:grpChg>
        <pc:grpChg chg="add mod">
          <ac:chgData name="Simon Bendry" userId="3e4e5312-5a4e-4e04-bdc7-9d7b808e374c" providerId="ADAL" clId="{713120F5-6908-4B2D-AAA6-5C38C125E0D3}" dt="2023-11-17T15:07:10.597" v="726" actId="164"/>
          <ac:grpSpMkLst>
            <pc:docMk/>
            <pc:sldMk cId="624029707" sldId="861"/>
            <ac:grpSpMk id="60" creationId="{C2991DC9-1B80-C98C-F74A-469EC829A0B9}"/>
          </ac:grpSpMkLst>
        </pc:grpChg>
        <pc:grpChg chg="add mod">
          <ac:chgData name="Simon Bendry" userId="3e4e5312-5a4e-4e04-bdc7-9d7b808e374c" providerId="ADAL" clId="{713120F5-6908-4B2D-AAA6-5C38C125E0D3}" dt="2023-11-17T15:07:06.782" v="725" actId="164"/>
          <ac:grpSpMkLst>
            <pc:docMk/>
            <pc:sldMk cId="624029707" sldId="861"/>
            <ac:grpSpMk id="66" creationId="{3BE2A6F9-48CF-FB64-D8EC-108014111238}"/>
          </ac:grpSpMkLst>
        </pc:grpChg>
        <pc:grpChg chg="add mod">
          <ac:chgData name="Simon Bendry" userId="3e4e5312-5a4e-4e04-bdc7-9d7b808e374c" providerId="ADAL" clId="{713120F5-6908-4B2D-AAA6-5C38C125E0D3}" dt="2023-11-17T15:07:10.597" v="726" actId="164"/>
          <ac:grpSpMkLst>
            <pc:docMk/>
            <pc:sldMk cId="624029707" sldId="861"/>
            <ac:grpSpMk id="67" creationId="{7CD8CA75-32A0-C889-525E-FA1E493277A6}"/>
          </ac:grpSpMkLst>
        </pc:grpChg>
        <pc:grpChg chg="add mod">
          <ac:chgData name="Simon Bendry" userId="3e4e5312-5a4e-4e04-bdc7-9d7b808e374c" providerId="ADAL" clId="{713120F5-6908-4B2D-AAA6-5C38C125E0D3}" dt="2023-11-17T15:07:20.486" v="727" actId="164"/>
          <ac:grpSpMkLst>
            <pc:docMk/>
            <pc:sldMk cId="624029707" sldId="861"/>
            <ac:grpSpMk id="68" creationId="{4026A0EE-6FB4-0F50-E260-E8CC2B9FB18F}"/>
          </ac:grpSpMkLst>
        </pc:grpChg>
        <pc:picChg chg="add mod">
          <ac:chgData name="Simon Bendry" userId="3e4e5312-5a4e-4e04-bdc7-9d7b808e374c" providerId="ADAL" clId="{713120F5-6908-4B2D-AAA6-5C38C125E0D3}" dt="2023-11-17T13:08:59.722" v="133" actId="1076"/>
          <ac:picMkLst>
            <pc:docMk/>
            <pc:sldMk cId="624029707" sldId="861"/>
            <ac:picMk id="5" creationId="{837356A0-0254-73A2-FF83-918D0DA9BECC}"/>
          </ac:picMkLst>
        </pc:picChg>
        <pc:picChg chg="add mod modCrop">
          <ac:chgData name="Simon Bendry" userId="3e4e5312-5a4e-4e04-bdc7-9d7b808e374c" providerId="ADAL" clId="{713120F5-6908-4B2D-AAA6-5C38C125E0D3}" dt="2023-11-17T13:08:59.722" v="133" actId="1076"/>
          <ac:picMkLst>
            <pc:docMk/>
            <pc:sldMk cId="624029707" sldId="861"/>
            <ac:picMk id="6" creationId="{33236B1C-4DBA-4129-B440-A58001E5737D}"/>
          </ac:picMkLst>
        </pc:picChg>
        <pc:picChg chg="add mod modCrop">
          <ac:chgData name="Simon Bendry" userId="3e4e5312-5a4e-4e04-bdc7-9d7b808e374c" providerId="ADAL" clId="{713120F5-6908-4B2D-AAA6-5C38C125E0D3}" dt="2023-11-17T13:08:59.722" v="133" actId="1076"/>
          <ac:picMkLst>
            <pc:docMk/>
            <pc:sldMk cId="624029707" sldId="861"/>
            <ac:picMk id="7" creationId="{B20D3A77-C3EE-480C-5ADE-C2D2A8D9CB1F}"/>
          </ac:picMkLst>
        </pc:picChg>
        <pc:picChg chg="add mod">
          <ac:chgData name="Simon Bendry" userId="3e4e5312-5a4e-4e04-bdc7-9d7b808e374c" providerId="ADAL" clId="{713120F5-6908-4B2D-AAA6-5C38C125E0D3}" dt="2023-11-17T13:08:59.722" v="133" actId="1076"/>
          <ac:picMkLst>
            <pc:docMk/>
            <pc:sldMk cId="624029707" sldId="861"/>
            <ac:picMk id="8" creationId="{860C260A-1AAE-AF8D-A552-EEF282C6843A}"/>
          </ac:picMkLst>
        </pc:picChg>
        <pc:picChg chg="add mod">
          <ac:chgData name="Simon Bendry" userId="3e4e5312-5a4e-4e04-bdc7-9d7b808e374c" providerId="ADAL" clId="{713120F5-6908-4B2D-AAA6-5C38C125E0D3}" dt="2023-11-17T13:08:59.722" v="133" actId="1076"/>
          <ac:picMkLst>
            <pc:docMk/>
            <pc:sldMk cId="624029707" sldId="861"/>
            <ac:picMk id="9" creationId="{5DDE7801-E571-D56A-7230-E04487DDEB37}"/>
          </ac:picMkLst>
        </pc:picChg>
        <pc:picChg chg="add del mod">
          <ac:chgData name="Simon Bendry" userId="3e4e5312-5a4e-4e04-bdc7-9d7b808e374c" providerId="ADAL" clId="{713120F5-6908-4B2D-AAA6-5C38C125E0D3}" dt="2023-11-17T13:03:05.491" v="63" actId="478"/>
          <ac:picMkLst>
            <pc:docMk/>
            <pc:sldMk cId="624029707" sldId="861"/>
            <ac:picMk id="10" creationId="{40CA9FB2-9DEB-B782-B83C-B79967E229F5}"/>
          </ac:picMkLst>
        </pc:picChg>
        <pc:picChg chg="add mod modCrop">
          <ac:chgData name="Simon Bendry" userId="3e4e5312-5a4e-4e04-bdc7-9d7b808e374c" providerId="ADAL" clId="{713120F5-6908-4B2D-AAA6-5C38C125E0D3}" dt="2023-11-17T13:08:59.722" v="133" actId="1076"/>
          <ac:picMkLst>
            <pc:docMk/>
            <pc:sldMk cId="624029707" sldId="861"/>
            <ac:picMk id="11" creationId="{06A395AB-8C63-6D9F-E081-FD037B7D9C1E}"/>
          </ac:picMkLst>
        </pc:picChg>
        <pc:picChg chg="add mod">
          <ac:chgData name="Simon Bendry" userId="3e4e5312-5a4e-4e04-bdc7-9d7b808e374c" providerId="ADAL" clId="{713120F5-6908-4B2D-AAA6-5C38C125E0D3}" dt="2023-11-17T13:08:59.722" v="133" actId="1076"/>
          <ac:picMkLst>
            <pc:docMk/>
            <pc:sldMk cId="624029707" sldId="861"/>
            <ac:picMk id="12" creationId="{87B0EBC1-AB90-7AA3-D2B5-6A64B1618815}"/>
          </ac:picMkLst>
        </pc:picChg>
        <pc:picChg chg="add mod modCrop">
          <ac:chgData name="Simon Bendry" userId="3e4e5312-5a4e-4e04-bdc7-9d7b808e374c" providerId="ADAL" clId="{713120F5-6908-4B2D-AAA6-5C38C125E0D3}" dt="2023-11-17T13:08:59.722" v="133" actId="1076"/>
          <ac:picMkLst>
            <pc:docMk/>
            <pc:sldMk cId="624029707" sldId="861"/>
            <ac:picMk id="13" creationId="{4B855DDF-E010-EE65-1FF0-EF25E7D59180}"/>
          </ac:picMkLst>
        </pc:picChg>
        <pc:picChg chg="add mod">
          <ac:chgData name="Simon Bendry" userId="3e4e5312-5a4e-4e04-bdc7-9d7b808e374c" providerId="ADAL" clId="{713120F5-6908-4B2D-AAA6-5C38C125E0D3}" dt="2023-11-17T13:08:59.722" v="133" actId="1076"/>
          <ac:picMkLst>
            <pc:docMk/>
            <pc:sldMk cId="624029707" sldId="861"/>
            <ac:picMk id="14" creationId="{663B1EAE-E233-2BCB-AF0A-911DDCFE3B8A}"/>
          </ac:picMkLst>
        </pc:picChg>
        <pc:picChg chg="add mod">
          <ac:chgData name="Simon Bendry" userId="3e4e5312-5a4e-4e04-bdc7-9d7b808e374c" providerId="ADAL" clId="{713120F5-6908-4B2D-AAA6-5C38C125E0D3}" dt="2023-11-17T15:00:44.274" v="510" actId="1076"/>
          <ac:picMkLst>
            <pc:docMk/>
            <pc:sldMk cId="624029707" sldId="861"/>
            <ac:picMk id="17" creationId="{713BCBF8-F28A-40FC-54EB-EC8F79FE7EB9}"/>
          </ac:picMkLst>
        </pc:picChg>
        <pc:picChg chg="add del mod">
          <ac:chgData name="Simon Bendry" userId="3e4e5312-5a4e-4e04-bdc7-9d7b808e374c" providerId="ADAL" clId="{713120F5-6908-4B2D-AAA6-5C38C125E0D3}" dt="2023-11-17T14:40:36.449" v="339" actId="478"/>
          <ac:picMkLst>
            <pc:docMk/>
            <pc:sldMk cId="624029707" sldId="861"/>
            <ac:picMk id="23" creationId="{62FDDA27-2BA4-EA8A-0E06-D72FF6F03B24}"/>
          </ac:picMkLst>
        </pc:picChg>
        <pc:picChg chg="add del mod">
          <ac:chgData name="Simon Bendry" userId="3e4e5312-5a4e-4e04-bdc7-9d7b808e374c" providerId="ADAL" clId="{713120F5-6908-4B2D-AAA6-5C38C125E0D3}" dt="2023-11-17T14:43:06.472" v="343" actId="478"/>
          <ac:picMkLst>
            <pc:docMk/>
            <pc:sldMk cId="624029707" sldId="861"/>
            <ac:picMk id="25" creationId="{07D7B10F-6912-21BB-CD29-949F30998FDC}"/>
          </ac:picMkLst>
        </pc:picChg>
        <pc:inkChg chg="add mod">
          <ac:chgData name="Simon Bendry" userId="3e4e5312-5a4e-4e04-bdc7-9d7b808e374c" providerId="ADAL" clId="{713120F5-6908-4B2D-AAA6-5C38C125E0D3}" dt="2023-11-17T14:39:47.128" v="333"/>
          <ac:inkMkLst>
            <pc:docMk/>
            <pc:sldMk cId="624029707" sldId="861"/>
            <ac:inkMk id="19" creationId="{2BB6E1A3-027B-A70F-48BA-4248E0078C0E}"/>
          </ac:inkMkLst>
        </pc:inkChg>
        <pc:inkChg chg="add mod">
          <ac:chgData name="Simon Bendry" userId="3e4e5312-5a4e-4e04-bdc7-9d7b808e374c" providerId="ADAL" clId="{713120F5-6908-4B2D-AAA6-5C38C125E0D3}" dt="2023-11-17T14:39:47.128" v="333"/>
          <ac:inkMkLst>
            <pc:docMk/>
            <pc:sldMk cId="624029707" sldId="861"/>
            <ac:inkMk id="20" creationId="{ED6A76EB-585E-F760-DBAF-1675427A144F}"/>
          </ac:inkMkLst>
        </pc:inkChg>
        <pc:inkChg chg="add del">
          <ac:chgData name="Simon Bendry" userId="3e4e5312-5a4e-4e04-bdc7-9d7b808e374c" providerId="ADAL" clId="{713120F5-6908-4B2D-AAA6-5C38C125E0D3}" dt="2023-11-17T14:54:40.714" v="345" actId="9405"/>
          <ac:inkMkLst>
            <pc:docMk/>
            <pc:sldMk cId="624029707" sldId="861"/>
            <ac:inkMk id="26" creationId="{641F864C-2F1A-48AC-629F-D2E10A94D12A}"/>
          </ac:inkMkLst>
        </pc:inkChg>
        <pc:inkChg chg="add del">
          <ac:chgData name="Simon Bendry" userId="3e4e5312-5a4e-4e04-bdc7-9d7b808e374c" providerId="ADAL" clId="{713120F5-6908-4B2D-AAA6-5C38C125E0D3}" dt="2023-11-17T14:54:52.671" v="347" actId="9405"/>
          <ac:inkMkLst>
            <pc:docMk/>
            <pc:sldMk cId="624029707" sldId="861"/>
            <ac:inkMk id="27" creationId="{F18C0A95-5C61-9EFD-B760-41C31D150689}"/>
          </ac:inkMkLst>
        </pc:inkChg>
        <pc:inkChg chg="add del mod">
          <ac:chgData name="Simon Bendry" userId="3e4e5312-5a4e-4e04-bdc7-9d7b808e374c" providerId="ADAL" clId="{713120F5-6908-4B2D-AAA6-5C38C125E0D3}" dt="2023-11-17T14:56:17.806" v="366" actId="478"/>
          <ac:inkMkLst>
            <pc:docMk/>
            <pc:sldMk cId="624029707" sldId="861"/>
            <ac:inkMk id="28" creationId="{71081460-51C5-4F93-A8A6-28E953A42662}"/>
          </ac:inkMkLst>
        </pc:inkChg>
        <pc:inkChg chg="add del mod">
          <ac:chgData name="Simon Bendry" userId="3e4e5312-5a4e-4e04-bdc7-9d7b808e374c" providerId="ADAL" clId="{713120F5-6908-4B2D-AAA6-5C38C125E0D3}" dt="2023-11-17T14:55:03.688" v="354" actId="9405"/>
          <ac:inkMkLst>
            <pc:docMk/>
            <pc:sldMk cId="624029707" sldId="861"/>
            <ac:inkMk id="29" creationId="{C63CA46D-2356-B377-4003-232669CBBC1A}"/>
          </ac:inkMkLst>
        </pc:inkChg>
        <pc:inkChg chg="add del mod">
          <ac:chgData name="Simon Bendry" userId="3e4e5312-5a4e-4e04-bdc7-9d7b808e374c" providerId="ADAL" clId="{713120F5-6908-4B2D-AAA6-5C38C125E0D3}" dt="2023-11-17T14:55:03.231" v="353"/>
          <ac:inkMkLst>
            <pc:docMk/>
            <pc:sldMk cId="624029707" sldId="861"/>
            <ac:inkMk id="30" creationId="{BCDD0986-31B1-108F-77EA-29EAC9963940}"/>
          </ac:inkMkLst>
        </pc:inkChg>
        <pc:inkChg chg="add del">
          <ac:chgData name="Simon Bendry" userId="3e4e5312-5a4e-4e04-bdc7-9d7b808e374c" providerId="ADAL" clId="{713120F5-6908-4B2D-AAA6-5C38C125E0D3}" dt="2023-11-17T14:56:18.734" v="367" actId="478"/>
          <ac:inkMkLst>
            <pc:docMk/>
            <pc:sldMk cId="624029707" sldId="861"/>
            <ac:inkMk id="32" creationId="{2D645389-2122-268C-8578-090C8D34DF99}"/>
          </ac:inkMkLst>
        </pc:inkChg>
        <pc:inkChg chg="add del">
          <ac:chgData name="Simon Bendry" userId="3e4e5312-5a4e-4e04-bdc7-9d7b808e374c" providerId="ADAL" clId="{713120F5-6908-4B2D-AAA6-5C38C125E0D3}" dt="2023-11-17T14:55:16.483" v="359" actId="9405"/>
          <ac:inkMkLst>
            <pc:docMk/>
            <pc:sldMk cId="624029707" sldId="861"/>
            <ac:inkMk id="33" creationId="{681FA1D9-B5B1-2336-17F1-F555A13E7696}"/>
          </ac:inkMkLst>
        </pc:inkChg>
        <pc:inkChg chg="add del">
          <ac:chgData name="Simon Bendry" userId="3e4e5312-5a4e-4e04-bdc7-9d7b808e374c" providerId="ADAL" clId="{713120F5-6908-4B2D-AAA6-5C38C125E0D3}" dt="2023-11-17T14:55:15.897" v="358" actId="9405"/>
          <ac:inkMkLst>
            <pc:docMk/>
            <pc:sldMk cId="624029707" sldId="861"/>
            <ac:inkMk id="34" creationId="{F21E0202-C139-2E78-2F51-FCC8791C2080}"/>
          </ac:inkMkLst>
        </pc:inkChg>
        <pc:inkChg chg="add mod">
          <ac:chgData name="Simon Bendry" userId="3e4e5312-5a4e-4e04-bdc7-9d7b808e374c" providerId="ADAL" clId="{713120F5-6908-4B2D-AAA6-5C38C125E0D3}" dt="2023-11-17T14:55:21.742" v="362"/>
          <ac:inkMkLst>
            <pc:docMk/>
            <pc:sldMk cId="624029707" sldId="861"/>
            <ac:inkMk id="35" creationId="{3D9C9980-E756-316F-C8F8-78548060F488}"/>
          </ac:inkMkLst>
        </pc:inkChg>
        <pc:inkChg chg="add mod">
          <ac:chgData name="Simon Bendry" userId="3e4e5312-5a4e-4e04-bdc7-9d7b808e374c" providerId="ADAL" clId="{713120F5-6908-4B2D-AAA6-5C38C125E0D3}" dt="2023-11-17T14:55:21.742" v="362"/>
          <ac:inkMkLst>
            <pc:docMk/>
            <pc:sldMk cId="624029707" sldId="861"/>
            <ac:inkMk id="36" creationId="{8F47627C-1D3A-5A4A-B9FE-6034F4B97699}"/>
          </ac:inkMkLst>
        </pc:inkChg>
        <pc:inkChg chg="mod">
          <ac:chgData name="Simon Bendry" userId="3e4e5312-5a4e-4e04-bdc7-9d7b808e374c" providerId="ADAL" clId="{713120F5-6908-4B2D-AAA6-5C38C125E0D3}" dt="2023-11-17T14:56:42.888" v="369"/>
          <ac:inkMkLst>
            <pc:docMk/>
            <pc:sldMk cId="624029707" sldId="861"/>
            <ac:inkMk id="40" creationId="{93D8883F-F8C7-9B3B-067C-22702F99E745}"/>
          </ac:inkMkLst>
        </pc:inkChg>
        <pc:inkChg chg="mod">
          <ac:chgData name="Simon Bendry" userId="3e4e5312-5a4e-4e04-bdc7-9d7b808e374c" providerId="ADAL" clId="{713120F5-6908-4B2D-AAA6-5C38C125E0D3}" dt="2023-11-17T14:56:42.888" v="369"/>
          <ac:inkMkLst>
            <pc:docMk/>
            <pc:sldMk cId="624029707" sldId="861"/>
            <ac:inkMk id="41" creationId="{A755A87D-36EB-8FD9-EC3D-1D6D1F8546AC}"/>
          </ac:inkMkLst>
        </pc:inkChg>
        <pc:inkChg chg="mod">
          <ac:chgData name="Simon Bendry" userId="3e4e5312-5a4e-4e04-bdc7-9d7b808e374c" providerId="ADAL" clId="{713120F5-6908-4B2D-AAA6-5C38C125E0D3}" dt="2023-11-17T14:57:04.372" v="374"/>
          <ac:inkMkLst>
            <pc:docMk/>
            <pc:sldMk cId="624029707" sldId="861"/>
            <ac:inkMk id="43" creationId="{E7918950-50C6-0F4C-0CE0-88BB9E8607E4}"/>
          </ac:inkMkLst>
        </pc:inkChg>
        <pc:inkChg chg="mod">
          <ac:chgData name="Simon Bendry" userId="3e4e5312-5a4e-4e04-bdc7-9d7b808e374c" providerId="ADAL" clId="{713120F5-6908-4B2D-AAA6-5C38C125E0D3}" dt="2023-11-17T14:57:04.372" v="374"/>
          <ac:inkMkLst>
            <pc:docMk/>
            <pc:sldMk cId="624029707" sldId="861"/>
            <ac:inkMk id="44" creationId="{C705780D-5DB3-48E5-92FB-62AAD8D914FE}"/>
          </ac:inkMkLst>
        </pc:inkChg>
        <pc:inkChg chg="mod">
          <ac:chgData name="Simon Bendry" userId="3e4e5312-5a4e-4e04-bdc7-9d7b808e374c" providerId="ADAL" clId="{713120F5-6908-4B2D-AAA6-5C38C125E0D3}" dt="2023-11-17T14:57:29.523" v="377"/>
          <ac:inkMkLst>
            <pc:docMk/>
            <pc:sldMk cId="624029707" sldId="861"/>
            <ac:inkMk id="46" creationId="{9B1CE99D-F274-416D-117D-E9DE73B2350A}"/>
          </ac:inkMkLst>
        </pc:inkChg>
        <pc:inkChg chg="mod">
          <ac:chgData name="Simon Bendry" userId="3e4e5312-5a4e-4e04-bdc7-9d7b808e374c" providerId="ADAL" clId="{713120F5-6908-4B2D-AAA6-5C38C125E0D3}" dt="2023-11-17T14:57:29.523" v="377"/>
          <ac:inkMkLst>
            <pc:docMk/>
            <pc:sldMk cId="624029707" sldId="861"/>
            <ac:inkMk id="47" creationId="{5DC26F35-1CBD-DADB-3D7F-05FB91C2CAF5}"/>
          </ac:inkMkLst>
        </pc:inkChg>
        <pc:inkChg chg="mod">
          <ac:chgData name="Simon Bendry" userId="3e4e5312-5a4e-4e04-bdc7-9d7b808e374c" providerId="ADAL" clId="{713120F5-6908-4B2D-AAA6-5C38C125E0D3}" dt="2023-11-17T14:57:42.532" v="380"/>
          <ac:inkMkLst>
            <pc:docMk/>
            <pc:sldMk cId="624029707" sldId="861"/>
            <ac:inkMk id="49" creationId="{5CEBA933-22A2-0523-C4CA-F83408E196BA}"/>
          </ac:inkMkLst>
        </pc:inkChg>
        <pc:inkChg chg="mod">
          <ac:chgData name="Simon Bendry" userId="3e4e5312-5a4e-4e04-bdc7-9d7b808e374c" providerId="ADAL" clId="{713120F5-6908-4B2D-AAA6-5C38C125E0D3}" dt="2023-11-17T14:57:42.532" v="380"/>
          <ac:inkMkLst>
            <pc:docMk/>
            <pc:sldMk cId="624029707" sldId="861"/>
            <ac:inkMk id="50" creationId="{20909AE6-7F3F-C7FF-465F-13BB17926F94}"/>
          </ac:inkMkLst>
        </pc:inkChg>
        <pc:inkChg chg="mod">
          <ac:chgData name="Simon Bendry" userId="3e4e5312-5a4e-4e04-bdc7-9d7b808e374c" providerId="ADAL" clId="{713120F5-6908-4B2D-AAA6-5C38C125E0D3}" dt="2023-11-17T14:57:58.187" v="384"/>
          <ac:inkMkLst>
            <pc:docMk/>
            <pc:sldMk cId="624029707" sldId="861"/>
            <ac:inkMk id="52" creationId="{71248D63-F385-5C5F-2751-61B199D8E987}"/>
          </ac:inkMkLst>
        </pc:inkChg>
        <pc:inkChg chg="mod">
          <ac:chgData name="Simon Bendry" userId="3e4e5312-5a4e-4e04-bdc7-9d7b808e374c" providerId="ADAL" clId="{713120F5-6908-4B2D-AAA6-5C38C125E0D3}" dt="2023-11-17T14:57:58.187" v="384"/>
          <ac:inkMkLst>
            <pc:docMk/>
            <pc:sldMk cId="624029707" sldId="861"/>
            <ac:inkMk id="53" creationId="{18F06199-BDAE-E09F-824A-8CCA0BA33B31}"/>
          </ac:inkMkLst>
        </pc:inkChg>
        <pc:inkChg chg="mod">
          <ac:chgData name="Simon Bendry" userId="3e4e5312-5a4e-4e04-bdc7-9d7b808e374c" providerId="ADAL" clId="{713120F5-6908-4B2D-AAA6-5C38C125E0D3}" dt="2023-11-17T15:03:03.652" v="525"/>
          <ac:inkMkLst>
            <pc:docMk/>
            <pc:sldMk cId="624029707" sldId="861"/>
            <ac:inkMk id="61" creationId="{3468D147-5942-F230-A1B4-AE583F5639CF}"/>
          </ac:inkMkLst>
        </pc:inkChg>
        <pc:inkChg chg="mod">
          <ac:chgData name="Simon Bendry" userId="3e4e5312-5a4e-4e04-bdc7-9d7b808e374c" providerId="ADAL" clId="{713120F5-6908-4B2D-AAA6-5C38C125E0D3}" dt="2023-11-17T15:03:03.652" v="525"/>
          <ac:inkMkLst>
            <pc:docMk/>
            <pc:sldMk cId="624029707" sldId="861"/>
            <ac:inkMk id="62" creationId="{884E0C89-D624-6AAB-6E18-6E1E0AF112D4}"/>
          </ac:inkMkLst>
        </pc:inkChg>
      </pc:sldChg>
      <pc:sldChg chg="addSp modSp add mod">
        <pc:chgData name="Simon Bendry" userId="3e4e5312-5a4e-4e04-bdc7-9d7b808e374c" providerId="ADAL" clId="{713120F5-6908-4B2D-AAA6-5C38C125E0D3}" dt="2023-11-22T11:38:49.856" v="1659" actId="20577"/>
        <pc:sldMkLst>
          <pc:docMk/>
          <pc:sldMk cId="2998035937" sldId="862"/>
        </pc:sldMkLst>
        <pc:spChg chg="add mod">
          <ac:chgData name="Simon Bendry" userId="3e4e5312-5a4e-4e04-bdc7-9d7b808e374c" providerId="ADAL" clId="{713120F5-6908-4B2D-AAA6-5C38C125E0D3}" dt="2023-11-17T15:12:57.507" v="965" actId="1076"/>
          <ac:spMkLst>
            <pc:docMk/>
            <pc:sldMk cId="2998035937" sldId="862"/>
            <ac:spMk id="13" creationId="{13CC9A61-D04D-95CC-AA15-414F7F83E0A3}"/>
          </ac:spMkLst>
        </pc:spChg>
        <pc:spChg chg="add mod">
          <ac:chgData name="Simon Bendry" userId="3e4e5312-5a4e-4e04-bdc7-9d7b808e374c" providerId="ADAL" clId="{713120F5-6908-4B2D-AAA6-5C38C125E0D3}" dt="2023-11-22T11:38:49.856" v="1659" actId="20577"/>
          <ac:spMkLst>
            <pc:docMk/>
            <pc:sldMk cId="2998035937" sldId="862"/>
            <ac:spMk id="14" creationId="{69010A32-32C7-81D0-CD91-C1C4376AF62D}"/>
          </ac:spMkLst>
        </pc:spChg>
        <pc:grpChg chg="add mod">
          <ac:chgData name="Simon Bendry" userId="3e4e5312-5a4e-4e04-bdc7-9d7b808e374c" providerId="ADAL" clId="{713120F5-6908-4B2D-AAA6-5C38C125E0D3}" dt="2023-11-17T15:18:25.193" v="1270" actId="1076"/>
          <ac:grpSpMkLst>
            <pc:docMk/>
            <pc:sldMk cId="2998035937" sldId="862"/>
            <ac:grpSpMk id="2" creationId="{AF93E5DF-4D34-CBA5-120C-F5FBDD90971A}"/>
          </ac:grpSpMkLst>
        </pc:grpChg>
        <pc:picChg chg="mod">
          <ac:chgData name="Simon Bendry" userId="3e4e5312-5a4e-4e04-bdc7-9d7b808e374c" providerId="ADAL" clId="{713120F5-6908-4B2D-AAA6-5C38C125E0D3}" dt="2023-11-17T13:12:37.170" v="173"/>
          <ac:picMkLst>
            <pc:docMk/>
            <pc:sldMk cId="2998035937" sldId="862"/>
            <ac:picMk id="3" creationId="{D47A9381-F548-A1A2-744F-9897B38CCDBF}"/>
          </ac:picMkLst>
        </pc:picChg>
        <pc:picChg chg="mod">
          <ac:chgData name="Simon Bendry" userId="3e4e5312-5a4e-4e04-bdc7-9d7b808e374c" providerId="ADAL" clId="{713120F5-6908-4B2D-AAA6-5C38C125E0D3}" dt="2023-11-17T13:12:37.170" v="173"/>
          <ac:picMkLst>
            <pc:docMk/>
            <pc:sldMk cId="2998035937" sldId="862"/>
            <ac:picMk id="4" creationId="{1519F835-F2A4-77B8-19DA-C885A481FD7A}"/>
          </ac:picMkLst>
        </pc:picChg>
        <pc:picChg chg="mod">
          <ac:chgData name="Simon Bendry" userId="3e4e5312-5a4e-4e04-bdc7-9d7b808e374c" providerId="ADAL" clId="{713120F5-6908-4B2D-AAA6-5C38C125E0D3}" dt="2023-11-17T13:12:37.170" v="173"/>
          <ac:picMkLst>
            <pc:docMk/>
            <pc:sldMk cId="2998035937" sldId="862"/>
            <ac:picMk id="5" creationId="{8B23073D-F641-0554-38F1-1A0963439DB7}"/>
          </ac:picMkLst>
        </pc:picChg>
        <pc:picChg chg="mod">
          <ac:chgData name="Simon Bendry" userId="3e4e5312-5a4e-4e04-bdc7-9d7b808e374c" providerId="ADAL" clId="{713120F5-6908-4B2D-AAA6-5C38C125E0D3}" dt="2023-11-17T13:12:37.170" v="173"/>
          <ac:picMkLst>
            <pc:docMk/>
            <pc:sldMk cId="2998035937" sldId="862"/>
            <ac:picMk id="6" creationId="{4E937313-C9B7-A001-438C-F5F6949D8E51}"/>
          </ac:picMkLst>
        </pc:picChg>
        <pc:picChg chg="mod">
          <ac:chgData name="Simon Bendry" userId="3e4e5312-5a4e-4e04-bdc7-9d7b808e374c" providerId="ADAL" clId="{713120F5-6908-4B2D-AAA6-5C38C125E0D3}" dt="2023-11-17T13:12:37.170" v="173"/>
          <ac:picMkLst>
            <pc:docMk/>
            <pc:sldMk cId="2998035937" sldId="862"/>
            <ac:picMk id="7" creationId="{597D368B-B053-7CEE-54FC-2A6DA1AB02F1}"/>
          </ac:picMkLst>
        </pc:picChg>
        <pc:picChg chg="mod">
          <ac:chgData name="Simon Bendry" userId="3e4e5312-5a4e-4e04-bdc7-9d7b808e374c" providerId="ADAL" clId="{713120F5-6908-4B2D-AAA6-5C38C125E0D3}" dt="2023-11-17T13:12:37.170" v="173"/>
          <ac:picMkLst>
            <pc:docMk/>
            <pc:sldMk cId="2998035937" sldId="862"/>
            <ac:picMk id="8" creationId="{E3FD5DD0-AA72-0305-BB79-FFC88BDA33C9}"/>
          </ac:picMkLst>
        </pc:picChg>
        <pc:picChg chg="mod">
          <ac:chgData name="Simon Bendry" userId="3e4e5312-5a4e-4e04-bdc7-9d7b808e374c" providerId="ADAL" clId="{713120F5-6908-4B2D-AAA6-5C38C125E0D3}" dt="2023-11-17T13:12:37.170" v="173"/>
          <ac:picMkLst>
            <pc:docMk/>
            <pc:sldMk cId="2998035937" sldId="862"/>
            <ac:picMk id="9" creationId="{4B33D09C-5EFE-B1C8-6925-16A37AE5C1E1}"/>
          </ac:picMkLst>
        </pc:picChg>
        <pc:picChg chg="mod">
          <ac:chgData name="Simon Bendry" userId="3e4e5312-5a4e-4e04-bdc7-9d7b808e374c" providerId="ADAL" clId="{713120F5-6908-4B2D-AAA6-5C38C125E0D3}" dt="2023-11-17T13:12:37.170" v="173"/>
          <ac:picMkLst>
            <pc:docMk/>
            <pc:sldMk cId="2998035937" sldId="862"/>
            <ac:picMk id="10" creationId="{3F485C5E-A590-5B9F-3785-F80B7C78FBE7}"/>
          </ac:picMkLst>
        </pc:picChg>
        <pc:picChg chg="mod">
          <ac:chgData name="Simon Bendry" userId="3e4e5312-5a4e-4e04-bdc7-9d7b808e374c" providerId="ADAL" clId="{713120F5-6908-4B2D-AAA6-5C38C125E0D3}" dt="2023-11-17T13:12:37.170" v="173"/>
          <ac:picMkLst>
            <pc:docMk/>
            <pc:sldMk cId="2998035937" sldId="862"/>
            <ac:picMk id="11" creationId="{D18E4A12-F2CE-C485-2AE2-936058A7D919}"/>
          </ac:picMkLst>
        </pc:picChg>
        <pc:picChg chg="mod">
          <ac:chgData name="Simon Bendry" userId="3e4e5312-5a4e-4e04-bdc7-9d7b808e374c" providerId="ADAL" clId="{713120F5-6908-4B2D-AAA6-5C38C125E0D3}" dt="2023-11-17T13:12:37.170" v="173"/>
          <ac:picMkLst>
            <pc:docMk/>
            <pc:sldMk cId="2998035937" sldId="862"/>
            <ac:picMk id="12" creationId="{23F251FD-6694-87FE-1D92-CC22E85554E4}"/>
          </ac:picMkLst>
        </pc:picChg>
      </pc:sldChg>
      <pc:sldChg chg="addSp delSp modSp new mod modNotesTx">
        <pc:chgData name="Simon Bendry" userId="3e4e5312-5a4e-4e04-bdc7-9d7b808e374c" providerId="ADAL" clId="{713120F5-6908-4B2D-AAA6-5C38C125E0D3}" dt="2023-11-22T11:36:42.903" v="1628" actId="1076"/>
        <pc:sldMkLst>
          <pc:docMk/>
          <pc:sldMk cId="291353117" sldId="863"/>
        </pc:sldMkLst>
        <pc:spChg chg="del">
          <ac:chgData name="Simon Bendry" userId="3e4e5312-5a4e-4e04-bdc7-9d7b808e374c" providerId="ADAL" clId="{713120F5-6908-4B2D-AAA6-5C38C125E0D3}" dt="2023-11-17T13:16:30.970" v="204" actId="478"/>
          <ac:spMkLst>
            <pc:docMk/>
            <pc:sldMk cId="291353117" sldId="863"/>
            <ac:spMk id="2" creationId="{B4E8AA62-D53E-7972-DD6B-FC818D9636E0}"/>
          </ac:spMkLst>
        </pc:spChg>
        <pc:spChg chg="del">
          <ac:chgData name="Simon Bendry" userId="3e4e5312-5a4e-4e04-bdc7-9d7b808e374c" providerId="ADAL" clId="{713120F5-6908-4B2D-AAA6-5C38C125E0D3}" dt="2023-11-17T13:16:28.954" v="202" actId="478"/>
          <ac:spMkLst>
            <pc:docMk/>
            <pc:sldMk cId="291353117" sldId="863"/>
            <ac:spMk id="3" creationId="{2A6BAD22-1F0B-2C4D-E791-D456AAEE09CD}"/>
          </ac:spMkLst>
        </pc:spChg>
        <pc:spChg chg="del">
          <ac:chgData name="Simon Bendry" userId="3e4e5312-5a4e-4e04-bdc7-9d7b808e374c" providerId="ADAL" clId="{713120F5-6908-4B2D-AAA6-5C38C125E0D3}" dt="2023-11-17T13:16:29.914" v="203" actId="478"/>
          <ac:spMkLst>
            <pc:docMk/>
            <pc:sldMk cId="291353117" sldId="863"/>
            <ac:spMk id="4" creationId="{264A15AB-61B4-9AF9-CBE5-C36BC404081A}"/>
          </ac:spMkLst>
        </pc:spChg>
        <pc:spChg chg="add mod">
          <ac:chgData name="Simon Bendry" userId="3e4e5312-5a4e-4e04-bdc7-9d7b808e374c" providerId="ADAL" clId="{713120F5-6908-4B2D-AAA6-5C38C125E0D3}" dt="2023-11-17T13:40:39.834" v="257" actId="20577"/>
          <ac:spMkLst>
            <pc:docMk/>
            <pc:sldMk cId="291353117" sldId="863"/>
            <ac:spMk id="7" creationId="{9348CBDC-CC44-2A4B-0B91-E51A8E31008F}"/>
          </ac:spMkLst>
        </pc:spChg>
        <pc:spChg chg="mod">
          <ac:chgData name="Simon Bendry" userId="3e4e5312-5a4e-4e04-bdc7-9d7b808e374c" providerId="ADAL" clId="{713120F5-6908-4B2D-AAA6-5C38C125E0D3}" dt="2023-11-22T11:30:40" v="1590" actId="20577"/>
          <ac:spMkLst>
            <pc:docMk/>
            <pc:sldMk cId="291353117" sldId="863"/>
            <ac:spMk id="42" creationId="{6613B27A-A4BC-80EF-CF5A-EF7DE228D45F}"/>
          </ac:spMkLst>
        </pc:spChg>
        <pc:spChg chg="mod">
          <ac:chgData name="Simon Bendry" userId="3e4e5312-5a4e-4e04-bdc7-9d7b808e374c" providerId="ADAL" clId="{713120F5-6908-4B2D-AAA6-5C38C125E0D3}" dt="2023-11-17T15:20:54.993" v="1344" actId="1076"/>
          <ac:spMkLst>
            <pc:docMk/>
            <pc:sldMk cId="291353117" sldId="863"/>
            <ac:spMk id="47" creationId="{B102E11D-9C93-4DC9-CDE7-1F4A8254FF3E}"/>
          </ac:spMkLst>
        </pc:spChg>
        <pc:spChg chg="mod">
          <ac:chgData name="Simon Bendry" userId="3e4e5312-5a4e-4e04-bdc7-9d7b808e374c" providerId="ADAL" clId="{713120F5-6908-4B2D-AAA6-5C38C125E0D3}" dt="2023-11-22T11:30:56.045" v="1615" actId="20577"/>
          <ac:spMkLst>
            <pc:docMk/>
            <pc:sldMk cId="291353117" sldId="863"/>
            <ac:spMk id="52" creationId="{821EC2B5-34D6-683F-A025-5595025A0613}"/>
          </ac:spMkLst>
        </pc:spChg>
        <pc:grpChg chg="mod">
          <ac:chgData name="Simon Bendry" userId="3e4e5312-5a4e-4e04-bdc7-9d7b808e374c" providerId="ADAL" clId="{713120F5-6908-4B2D-AAA6-5C38C125E0D3}" dt="2023-11-17T14:09:25.191" v="275"/>
          <ac:grpSpMkLst>
            <pc:docMk/>
            <pc:sldMk cId="291353117" sldId="863"/>
            <ac:grpSpMk id="12" creationId="{CB1391B2-5467-696B-8C0C-3A88A44CD1E2}"/>
          </ac:grpSpMkLst>
        </pc:grpChg>
        <pc:grpChg chg="mod">
          <ac:chgData name="Simon Bendry" userId="3e4e5312-5a4e-4e04-bdc7-9d7b808e374c" providerId="ADAL" clId="{713120F5-6908-4B2D-AAA6-5C38C125E0D3}" dt="2023-11-17T14:09:24.351" v="272"/>
          <ac:grpSpMkLst>
            <pc:docMk/>
            <pc:sldMk cId="291353117" sldId="863"/>
            <ac:grpSpMk id="15" creationId="{8971C4EF-F369-1F37-882B-446EF2A148A5}"/>
          </ac:grpSpMkLst>
        </pc:grpChg>
        <pc:grpChg chg="add del mod">
          <ac:chgData name="Simon Bendry" userId="3e4e5312-5a4e-4e04-bdc7-9d7b808e374c" providerId="ADAL" clId="{713120F5-6908-4B2D-AAA6-5C38C125E0D3}" dt="2023-11-17T14:14:19.271" v="327"/>
          <ac:grpSpMkLst>
            <pc:docMk/>
            <pc:sldMk cId="291353117" sldId="863"/>
            <ac:grpSpMk id="26" creationId="{CF0E8E93-D23A-E21B-B0EF-9063F9C1ACA8}"/>
          </ac:grpSpMkLst>
        </pc:grpChg>
        <pc:grpChg chg="add del mod">
          <ac:chgData name="Simon Bendry" userId="3e4e5312-5a4e-4e04-bdc7-9d7b808e374c" providerId="ADAL" clId="{713120F5-6908-4B2D-AAA6-5C38C125E0D3}" dt="2023-11-17T14:14:18.137" v="324"/>
          <ac:grpSpMkLst>
            <pc:docMk/>
            <pc:sldMk cId="291353117" sldId="863"/>
            <ac:grpSpMk id="29" creationId="{6095AD1D-1D9D-3EAB-7041-D573C2F17616}"/>
          </ac:grpSpMkLst>
        </pc:grpChg>
        <pc:grpChg chg="mod">
          <ac:chgData name="Simon Bendry" userId="3e4e5312-5a4e-4e04-bdc7-9d7b808e374c" providerId="ADAL" clId="{713120F5-6908-4B2D-AAA6-5C38C125E0D3}" dt="2023-11-17T14:14:16.711" v="321"/>
          <ac:grpSpMkLst>
            <pc:docMk/>
            <pc:sldMk cId="291353117" sldId="863"/>
            <ac:grpSpMk id="32" creationId="{42F8CEE6-A47A-4E28-6777-5C4AFF77DC8A}"/>
          </ac:grpSpMkLst>
        </pc:grpChg>
        <pc:grpChg chg="mod">
          <ac:chgData name="Simon Bendry" userId="3e4e5312-5a4e-4e04-bdc7-9d7b808e374c" providerId="ADAL" clId="{713120F5-6908-4B2D-AAA6-5C38C125E0D3}" dt="2023-11-17T14:14:11.158" v="314"/>
          <ac:grpSpMkLst>
            <pc:docMk/>
            <pc:sldMk cId="291353117" sldId="863"/>
            <ac:grpSpMk id="35" creationId="{BF5F28C9-4680-2606-63CB-008A105F11E2}"/>
          </ac:grpSpMkLst>
        </pc:grpChg>
        <pc:grpChg chg="mod">
          <ac:chgData name="Simon Bendry" userId="3e4e5312-5a4e-4e04-bdc7-9d7b808e374c" providerId="ADAL" clId="{713120F5-6908-4B2D-AAA6-5C38C125E0D3}" dt="2023-11-17T14:14:10.174" v="311"/>
          <ac:grpSpMkLst>
            <pc:docMk/>
            <pc:sldMk cId="291353117" sldId="863"/>
            <ac:grpSpMk id="38" creationId="{EE384677-D68A-399A-63F2-3DEAC114EB00}"/>
          </ac:grpSpMkLst>
        </pc:grpChg>
        <pc:grpChg chg="add mod">
          <ac:chgData name="Simon Bendry" userId="3e4e5312-5a4e-4e04-bdc7-9d7b808e374c" providerId="ADAL" clId="{713120F5-6908-4B2D-AAA6-5C38C125E0D3}" dt="2023-11-17T15:07:40.260" v="729" actId="1076"/>
          <ac:grpSpMkLst>
            <pc:docMk/>
            <pc:sldMk cId="291353117" sldId="863"/>
            <ac:grpSpMk id="40" creationId="{DB6F7684-6946-7A6A-893E-32B1F542C30D}"/>
          </ac:grpSpMkLst>
        </pc:grpChg>
        <pc:grpChg chg="mod">
          <ac:chgData name="Simon Bendry" userId="3e4e5312-5a4e-4e04-bdc7-9d7b808e374c" providerId="ADAL" clId="{713120F5-6908-4B2D-AAA6-5C38C125E0D3}" dt="2023-11-17T15:07:37.742" v="728"/>
          <ac:grpSpMkLst>
            <pc:docMk/>
            <pc:sldMk cId="291353117" sldId="863"/>
            <ac:grpSpMk id="41" creationId="{4E8A1270-57C2-52CA-9DA5-D36B0DC82F43}"/>
          </ac:grpSpMkLst>
        </pc:grpChg>
        <pc:grpChg chg="add mod">
          <ac:chgData name="Simon Bendry" userId="3e4e5312-5a4e-4e04-bdc7-9d7b808e374c" providerId="ADAL" clId="{713120F5-6908-4B2D-AAA6-5C38C125E0D3}" dt="2023-11-17T15:10:29.796" v="950" actId="1076"/>
          <ac:grpSpMkLst>
            <pc:docMk/>
            <pc:sldMk cId="291353117" sldId="863"/>
            <ac:grpSpMk id="45" creationId="{B3679599-CEEC-2025-75A2-BD1EC542A63E}"/>
          </ac:grpSpMkLst>
        </pc:grpChg>
        <pc:grpChg chg="mod">
          <ac:chgData name="Simon Bendry" userId="3e4e5312-5a4e-4e04-bdc7-9d7b808e374c" providerId="ADAL" clId="{713120F5-6908-4B2D-AAA6-5C38C125E0D3}" dt="2023-11-17T15:07:53.763" v="753"/>
          <ac:grpSpMkLst>
            <pc:docMk/>
            <pc:sldMk cId="291353117" sldId="863"/>
            <ac:grpSpMk id="46" creationId="{448B4120-AE5C-3672-8A0B-97A7B379A6FB}"/>
          </ac:grpSpMkLst>
        </pc:grpChg>
        <pc:grpChg chg="add mod">
          <ac:chgData name="Simon Bendry" userId="3e4e5312-5a4e-4e04-bdc7-9d7b808e374c" providerId="ADAL" clId="{713120F5-6908-4B2D-AAA6-5C38C125E0D3}" dt="2023-11-17T15:11:19.716" v="961" actId="1076"/>
          <ac:grpSpMkLst>
            <pc:docMk/>
            <pc:sldMk cId="291353117" sldId="863"/>
            <ac:grpSpMk id="50" creationId="{7B6F1666-1BF0-E65F-0611-36D618EC1568}"/>
          </ac:grpSpMkLst>
        </pc:grpChg>
        <pc:grpChg chg="mod">
          <ac:chgData name="Simon Bendry" userId="3e4e5312-5a4e-4e04-bdc7-9d7b808e374c" providerId="ADAL" clId="{713120F5-6908-4B2D-AAA6-5C38C125E0D3}" dt="2023-11-17T15:09:03.633" v="813"/>
          <ac:grpSpMkLst>
            <pc:docMk/>
            <pc:sldMk cId="291353117" sldId="863"/>
            <ac:grpSpMk id="51" creationId="{DCFBDA61-1277-CE03-59C5-45F736FB0517}"/>
          </ac:grpSpMkLst>
        </pc:grpChg>
        <pc:picChg chg="add del mod ord">
          <ac:chgData name="Simon Bendry" userId="3e4e5312-5a4e-4e04-bdc7-9d7b808e374c" providerId="ADAL" clId="{713120F5-6908-4B2D-AAA6-5C38C125E0D3}" dt="2023-11-22T11:35:25.248" v="1624" actId="478"/>
          <ac:picMkLst>
            <pc:docMk/>
            <pc:sldMk cId="291353117" sldId="863"/>
            <ac:picMk id="3" creationId="{073FBB61-3AAD-B5A9-BEEE-776FB2FA8570}"/>
          </ac:picMkLst>
        </pc:picChg>
        <pc:picChg chg="add mod ord">
          <ac:chgData name="Simon Bendry" userId="3e4e5312-5a4e-4e04-bdc7-9d7b808e374c" providerId="ADAL" clId="{713120F5-6908-4B2D-AAA6-5C38C125E0D3}" dt="2023-11-22T11:36:42.903" v="1628" actId="1076"/>
          <ac:picMkLst>
            <pc:docMk/>
            <pc:sldMk cId="291353117" sldId="863"/>
            <ac:picMk id="5" creationId="{0525380D-6B87-0969-2D8D-4C2630501E30}"/>
          </ac:picMkLst>
        </pc:picChg>
        <pc:picChg chg="add del mod">
          <ac:chgData name="Simon Bendry" userId="3e4e5312-5a4e-4e04-bdc7-9d7b808e374c" providerId="ADAL" clId="{713120F5-6908-4B2D-AAA6-5C38C125E0D3}" dt="2023-11-22T11:33:55.821" v="1616" actId="478"/>
          <ac:picMkLst>
            <pc:docMk/>
            <pc:sldMk cId="291353117" sldId="863"/>
            <ac:picMk id="6" creationId="{617F6C97-8EE7-64DB-D32A-7E88950386D2}"/>
          </ac:picMkLst>
        </pc:picChg>
        <pc:inkChg chg="add del mod">
          <ac:chgData name="Simon Bendry" userId="3e4e5312-5a4e-4e04-bdc7-9d7b808e374c" providerId="ADAL" clId="{713120F5-6908-4B2D-AAA6-5C38C125E0D3}" dt="2023-11-17T14:09:25.692" v="276" actId="9405"/>
          <ac:inkMkLst>
            <pc:docMk/>
            <pc:sldMk cId="291353117" sldId="863"/>
            <ac:inkMk id="10" creationId="{83B0C3B2-3DCB-086C-CCD0-626BF2967BF5}"/>
          </ac:inkMkLst>
        </pc:inkChg>
        <pc:inkChg chg="add del mod">
          <ac:chgData name="Simon Bendry" userId="3e4e5312-5a4e-4e04-bdc7-9d7b808e374c" providerId="ADAL" clId="{713120F5-6908-4B2D-AAA6-5C38C125E0D3}" dt="2023-11-17T14:09:25.191" v="275"/>
          <ac:inkMkLst>
            <pc:docMk/>
            <pc:sldMk cId="291353117" sldId="863"/>
            <ac:inkMk id="11" creationId="{2BB3D6C6-7768-233E-2900-8FC1BCEDA583}"/>
          </ac:inkMkLst>
        </pc:inkChg>
        <pc:inkChg chg="add del mod">
          <ac:chgData name="Simon Bendry" userId="3e4e5312-5a4e-4e04-bdc7-9d7b808e374c" providerId="ADAL" clId="{713120F5-6908-4B2D-AAA6-5C38C125E0D3}" dt="2023-11-17T14:09:24.734" v="273" actId="9405"/>
          <ac:inkMkLst>
            <pc:docMk/>
            <pc:sldMk cId="291353117" sldId="863"/>
            <ac:inkMk id="13" creationId="{9ABF60F3-DA1E-AF66-FE7E-6271D5D79936}"/>
          </ac:inkMkLst>
        </pc:inkChg>
        <pc:inkChg chg="add del mod">
          <ac:chgData name="Simon Bendry" userId="3e4e5312-5a4e-4e04-bdc7-9d7b808e374c" providerId="ADAL" clId="{713120F5-6908-4B2D-AAA6-5C38C125E0D3}" dt="2023-11-17T14:09:24.351" v="272"/>
          <ac:inkMkLst>
            <pc:docMk/>
            <pc:sldMk cId="291353117" sldId="863"/>
            <ac:inkMk id="14" creationId="{674397D7-5EF2-6609-A5E8-5B161F6A5EBE}"/>
          </ac:inkMkLst>
        </pc:inkChg>
        <pc:inkChg chg="add del">
          <ac:chgData name="Simon Bendry" userId="3e4e5312-5a4e-4e04-bdc7-9d7b808e374c" providerId="ADAL" clId="{713120F5-6908-4B2D-AAA6-5C38C125E0D3}" dt="2023-11-17T14:09:14.584" v="268" actId="9405"/>
          <ac:inkMkLst>
            <pc:docMk/>
            <pc:sldMk cId="291353117" sldId="863"/>
            <ac:inkMk id="16" creationId="{4A0E10E5-606D-72F3-3216-51C3B0F59D2A}"/>
          </ac:inkMkLst>
        </pc:inkChg>
        <pc:inkChg chg="add del">
          <ac:chgData name="Simon Bendry" userId="3e4e5312-5a4e-4e04-bdc7-9d7b808e374c" providerId="ADAL" clId="{713120F5-6908-4B2D-AAA6-5C38C125E0D3}" dt="2023-11-17T14:09:23.988" v="270" actId="9405"/>
          <ac:inkMkLst>
            <pc:docMk/>
            <pc:sldMk cId="291353117" sldId="863"/>
            <ac:inkMk id="17" creationId="{04EA878A-2213-6A13-84E6-B21FD9050325}"/>
          </ac:inkMkLst>
        </pc:inkChg>
        <pc:inkChg chg="add del">
          <ac:chgData name="Simon Bendry" userId="3e4e5312-5a4e-4e04-bdc7-9d7b808e374c" providerId="ADAL" clId="{713120F5-6908-4B2D-AAA6-5C38C125E0D3}" dt="2023-11-17T14:09:41.146" v="279"/>
          <ac:inkMkLst>
            <pc:docMk/>
            <pc:sldMk cId="291353117" sldId="863"/>
            <ac:inkMk id="18" creationId="{63244DA2-F878-AC9B-FE68-9455DB6C8F86}"/>
          </ac:inkMkLst>
        </pc:inkChg>
        <pc:inkChg chg="add del">
          <ac:chgData name="Simon Bendry" userId="3e4e5312-5a4e-4e04-bdc7-9d7b808e374c" providerId="ADAL" clId="{713120F5-6908-4B2D-AAA6-5C38C125E0D3}" dt="2023-11-17T14:09:41.146" v="280"/>
          <ac:inkMkLst>
            <pc:docMk/>
            <pc:sldMk cId="291353117" sldId="863"/>
            <ac:inkMk id="19" creationId="{61D5E0D8-EF4C-B6BD-EF6A-C61828A9CB6A}"/>
          </ac:inkMkLst>
        </pc:inkChg>
        <pc:inkChg chg="add del">
          <ac:chgData name="Simon Bendry" userId="3e4e5312-5a4e-4e04-bdc7-9d7b808e374c" providerId="ADAL" clId="{713120F5-6908-4B2D-AAA6-5C38C125E0D3}" dt="2023-11-17T14:09:58.269" v="288" actId="9405"/>
          <ac:inkMkLst>
            <pc:docMk/>
            <pc:sldMk cId="291353117" sldId="863"/>
            <ac:inkMk id="20" creationId="{7D3AD16B-08B9-FA3C-147D-5220CC2A30F1}"/>
          </ac:inkMkLst>
        </pc:inkChg>
        <pc:inkChg chg="add del">
          <ac:chgData name="Simon Bendry" userId="3e4e5312-5a4e-4e04-bdc7-9d7b808e374c" providerId="ADAL" clId="{713120F5-6908-4B2D-AAA6-5C38C125E0D3}" dt="2023-11-17T14:09:57.516" v="287" actId="9405"/>
          <ac:inkMkLst>
            <pc:docMk/>
            <pc:sldMk cId="291353117" sldId="863"/>
            <ac:inkMk id="21" creationId="{585FAA6C-0CDE-AE83-C8BA-BBE8FAE19F2F}"/>
          </ac:inkMkLst>
        </pc:inkChg>
        <pc:inkChg chg="add del">
          <ac:chgData name="Simon Bendry" userId="3e4e5312-5a4e-4e04-bdc7-9d7b808e374c" providerId="ADAL" clId="{713120F5-6908-4B2D-AAA6-5C38C125E0D3}" dt="2023-11-17T14:09:56.836" v="286" actId="9405"/>
          <ac:inkMkLst>
            <pc:docMk/>
            <pc:sldMk cId="291353117" sldId="863"/>
            <ac:inkMk id="22" creationId="{64CD0B56-BCFA-46C2-002A-F0C1A50FAFED}"/>
          </ac:inkMkLst>
        </pc:inkChg>
        <pc:inkChg chg="add del">
          <ac:chgData name="Simon Bendry" userId="3e4e5312-5a4e-4e04-bdc7-9d7b808e374c" providerId="ADAL" clId="{713120F5-6908-4B2D-AAA6-5C38C125E0D3}" dt="2023-11-17T14:09:56.316" v="285" actId="9405"/>
          <ac:inkMkLst>
            <pc:docMk/>
            <pc:sldMk cId="291353117" sldId="863"/>
            <ac:inkMk id="23" creationId="{943ED81D-0ECC-12CD-89FA-B117F259502B}"/>
          </ac:inkMkLst>
        </pc:inkChg>
        <pc:inkChg chg="add del mod">
          <ac:chgData name="Simon Bendry" userId="3e4e5312-5a4e-4e04-bdc7-9d7b808e374c" providerId="ADAL" clId="{713120F5-6908-4B2D-AAA6-5C38C125E0D3}" dt="2023-11-17T14:14:19.734" v="328" actId="9405"/>
          <ac:inkMkLst>
            <pc:docMk/>
            <pc:sldMk cId="291353117" sldId="863"/>
            <ac:inkMk id="24" creationId="{9A079DEE-EA03-4825-17C1-D23BBCF89AE7}"/>
          </ac:inkMkLst>
        </pc:inkChg>
        <pc:inkChg chg="add del mod">
          <ac:chgData name="Simon Bendry" userId="3e4e5312-5a4e-4e04-bdc7-9d7b808e374c" providerId="ADAL" clId="{713120F5-6908-4B2D-AAA6-5C38C125E0D3}" dt="2023-11-17T14:14:19.271" v="327"/>
          <ac:inkMkLst>
            <pc:docMk/>
            <pc:sldMk cId="291353117" sldId="863"/>
            <ac:inkMk id="25" creationId="{8EDA0D5E-99FA-9392-737E-EBFC48093FF8}"/>
          </ac:inkMkLst>
        </pc:inkChg>
        <pc:inkChg chg="add del mod">
          <ac:chgData name="Simon Bendry" userId="3e4e5312-5a4e-4e04-bdc7-9d7b808e374c" providerId="ADAL" clId="{713120F5-6908-4B2D-AAA6-5C38C125E0D3}" dt="2023-11-17T14:14:18.782" v="325" actId="9405"/>
          <ac:inkMkLst>
            <pc:docMk/>
            <pc:sldMk cId="291353117" sldId="863"/>
            <ac:inkMk id="27" creationId="{A727FF04-1EF2-EB1D-3ED2-AD01E536DDA2}"/>
          </ac:inkMkLst>
        </pc:inkChg>
        <pc:inkChg chg="add del mod">
          <ac:chgData name="Simon Bendry" userId="3e4e5312-5a4e-4e04-bdc7-9d7b808e374c" providerId="ADAL" clId="{713120F5-6908-4B2D-AAA6-5C38C125E0D3}" dt="2023-11-17T14:14:18.137" v="324"/>
          <ac:inkMkLst>
            <pc:docMk/>
            <pc:sldMk cId="291353117" sldId="863"/>
            <ac:inkMk id="28" creationId="{ED1CA35E-15D7-6BC6-D218-C856837B33D6}"/>
          </ac:inkMkLst>
        </pc:inkChg>
        <pc:inkChg chg="add del mod">
          <ac:chgData name="Simon Bendry" userId="3e4e5312-5a4e-4e04-bdc7-9d7b808e374c" providerId="ADAL" clId="{713120F5-6908-4B2D-AAA6-5C38C125E0D3}" dt="2023-11-17T14:14:17.412" v="322" actId="9405"/>
          <ac:inkMkLst>
            <pc:docMk/>
            <pc:sldMk cId="291353117" sldId="863"/>
            <ac:inkMk id="30" creationId="{C54C4A0A-8355-40F0-1FC4-7F355C8CCF00}"/>
          </ac:inkMkLst>
        </pc:inkChg>
        <pc:inkChg chg="add del mod">
          <ac:chgData name="Simon Bendry" userId="3e4e5312-5a4e-4e04-bdc7-9d7b808e374c" providerId="ADAL" clId="{713120F5-6908-4B2D-AAA6-5C38C125E0D3}" dt="2023-11-17T14:14:16.711" v="321"/>
          <ac:inkMkLst>
            <pc:docMk/>
            <pc:sldMk cId="291353117" sldId="863"/>
            <ac:inkMk id="31" creationId="{2A948644-A9B2-A66D-361E-BD8B149F7FEC}"/>
          </ac:inkMkLst>
        </pc:inkChg>
        <pc:inkChg chg="add del mod">
          <ac:chgData name="Simon Bendry" userId="3e4e5312-5a4e-4e04-bdc7-9d7b808e374c" providerId="ADAL" clId="{713120F5-6908-4B2D-AAA6-5C38C125E0D3}" dt="2023-11-17T14:14:11.659" v="315" actId="9405"/>
          <ac:inkMkLst>
            <pc:docMk/>
            <pc:sldMk cId="291353117" sldId="863"/>
            <ac:inkMk id="33" creationId="{8A661938-052A-2EA2-30CB-6BA1F9120700}"/>
          </ac:inkMkLst>
        </pc:inkChg>
        <pc:inkChg chg="add del mod">
          <ac:chgData name="Simon Bendry" userId="3e4e5312-5a4e-4e04-bdc7-9d7b808e374c" providerId="ADAL" clId="{713120F5-6908-4B2D-AAA6-5C38C125E0D3}" dt="2023-11-17T14:14:11.158" v="314"/>
          <ac:inkMkLst>
            <pc:docMk/>
            <pc:sldMk cId="291353117" sldId="863"/>
            <ac:inkMk id="34" creationId="{B985F85E-018A-5C30-A4C6-717D49694EE9}"/>
          </ac:inkMkLst>
        </pc:inkChg>
        <pc:inkChg chg="add del mod">
          <ac:chgData name="Simon Bendry" userId="3e4e5312-5a4e-4e04-bdc7-9d7b808e374c" providerId="ADAL" clId="{713120F5-6908-4B2D-AAA6-5C38C125E0D3}" dt="2023-11-17T14:14:10.707" v="312" actId="9405"/>
          <ac:inkMkLst>
            <pc:docMk/>
            <pc:sldMk cId="291353117" sldId="863"/>
            <ac:inkMk id="36" creationId="{B67CAA62-E9F5-9D07-3BB1-9D5DCB508A1A}"/>
          </ac:inkMkLst>
        </pc:inkChg>
        <pc:inkChg chg="add del mod">
          <ac:chgData name="Simon Bendry" userId="3e4e5312-5a4e-4e04-bdc7-9d7b808e374c" providerId="ADAL" clId="{713120F5-6908-4B2D-AAA6-5C38C125E0D3}" dt="2023-11-17T14:14:10.174" v="311"/>
          <ac:inkMkLst>
            <pc:docMk/>
            <pc:sldMk cId="291353117" sldId="863"/>
            <ac:inkMk id="37" creationId="{8FBB9B60-CB78-B82F-5274-3A349FD9B33E}"/>
          </ac:inkMkLst>
        </pc:inkChg>
        <pc:inkChg chg="add del">
          <ac:chgData name="Simon Bendry" userId="3e4e5312-5a4e-4e04-bdc7-9d7b808e374c" providerId="ADAL" clId="{713120F5-6908-4B2D-AAA6-5C38C125E0D3}" dt="2023-11-17T14:14:09.493" v="309" actId="9405"/>
          <ac:inkMkLst>
            <pc:docMk/>
            <pc:sldMk cId="291353117" sldId="863"/>
            <ac:inkMk id="39" creationId="{4C6FF476-16A0-3E50-540E-1621314939F2}"/>
          </ac:inkMkLst>
        </pc:inkChg>
        <pc:inkChg chg="mod">
          <ac:chgData name="Simon Bendry" userId="3e4e5312-5a4e-4e04-bdc7-9d7b808e374c" providerId="ADAL" clId="{713120F5-6908-4B2D-AAA6-5C38C125E0D3}" dt="2023-11-17T15:07:37.742" v="728"/>
          <ac:inkMkLst>
            <pc:docMk/>
            <pc:sldMk cId="291353117" sldId="863"/>
            <ac:inkMk id="43" creationId="{D5EC7334-AD4A-6F47-782D-23DD16B3B3EE}"/>
          </ac:inkMkLst>
        </pc:inkChg>
        <pc:inkChg chg="mod">
          <ac:chgData name="Simon Bendry" userId="3e4e5312-5a4e-4e04-bdc7-9d7b808e374c" providerId="ADAL" clId="{713120F5-6908-4B2D-AAA6-5C38C125E0D3}" dt="2023-11-17T15:07:37.742" v="728"/>
          <ac:inkMkLst>
            <pc:docMk/>
            <pc:sldMk cId="291353117" sldId="863"/>
            <ac:inkMk id="44" creationId="{6D596594-356F-BD6A-6582-68539184EF25}"/>
          </ac:inkMkLst>
        </pc:inkChg>
        <pc:inkChg chg="mod">
          <ac:chgData name="Simon Bendry" userId="3e4e5312-5a4e-4e04-bdc7-9d7b808e374c" providerId="ADAL" clId="{713120F5-6908-4B2D-AAA6-5C38C125E0D3}" dt="2023-11-17T15:08:45.252" v="809" actId="1076"/>
          <ac:inkMkLst>
            <pc:docMk/>
            <pc:sldMk cId="291353117" sldId="863"/>
            <ac:inkMk id="48" creationId="{3DBF1121-50C9-8C15-8C41-7505EDA3DD91}"/>
          </ac:inkMkLst>
        </pc:inkChg>
        <pc:inkChg chg="mod">
          <ac:chgData name="Simon Bendry" userId="3e4e5312-5a4e-4e04-bdc7-9d7b808e374c" providerId="ADAL" clId="{713120F5-6908-4B2D-AAA6-5C38C125E0D3}" dt="2023-11-17T15:08:44.593" v="808" actId="14100"/>
          <ac:inkMkLst>
            <pc:docMk/>
            <pc:sldMk cId="291353117" sldId="863"/>
            <ac:inkMk id="49" creationId="{B50830FC-CAD8-627A-C7F5-BBF564A24596}"/>
          </ac:inkMkLst>
        </pc:inkChg>
        <pc:inkChg chg="mod">
          <ac:chgData name="Simon Bendry" userId="3e4e5312-5a4e-4e04-bdc7-9d7b808e374c" providerId="ADAL" clId="{713120F5-6908-4B2D-AAA6-5C38C125E0D3}" dt="2023-11-17T15:09:03.633" v="813"/>
          <ac:inkMkLst>
            <pc:docMk/>
            <pc:sldMk cId="291353117" sldId="863"/>
            <ac:inkMk id="53" creationId="{3197BF59-05B9-9F62-3E54-3344BCFD87D6}"/>
          </ac:inkMkLst>
        </pc:inkChg>
        <pc:inkChg chg="mod">
          <ac:chgData name="Simon Bendry" userId="3e4e5312-5a4e-4e04-bdc7-9d7b808e374c" providerId="ADAL" clId="{713120F5-6908-4B2D-AAA6-5C38C125E0D3}" dt="2023-11-17T15:09:03.633" v="813"/>
          <ac:inkMkLst>
            <pc:docMk/>
            <pc:sldMk cId="291353117" sldId="863"/>
            <ac:inkMk id="54" creationId="{962AE0FD-5A4F-CAE1-4AB4-151217F11772}"/>
          </ac:inkMkLst>
        </pc:inkChg>
        <pc:cxnChg chg="add del">
          <ac:chgData name="Simon Bendry" userId="3e4e5312-5a4e-4e04-bdc7-9d7b808e374c" providerId="ADAL" clId="{713120F5-6908-4B2D-AAA6-5C38C125E0D3}" dt="2023-11-17T13:58:24.598" v="259" actId="478"/>
          <ac:cxnSpMkLst>
            <pc:docMk/>
            <pc:sldMk cId="291353117" sldId="863"/>
            <ac:cxnSpMk id="9" creationId="{5461BD3F-699A-C654-4CD4-FE723679E8B9}"/>
          </ac:cxnSpMkLst>
        </pc:cxnChg>
      </pc:sldChg>
      <pc:sldChg chg="addSp delSp modSp new mod ord">
        <pc:chgData name="Simon Bendry" userId="3e4e5312-5a4e-4e04-bdc7-9d7b808e374c" providerId="ADAL" clId="{713120F5-6908-4B2D-AAA6-5C38C125E0D3}" dt="2023-11-17T15:53:07.511" v="1364"/>
        <pc:sldMkLst>
          <pc:docMk/>
          <pc:sldMk cId="75551896" sldId="864"/>
        </pc:sldMkLst>
        <pc:spChg chg="del">
          <ac:chgData name="Simon Bendry" userId="3e4e5312-5a4e-4e04-bdc7-9d7b808e374c" providerId="ADAL" clId="{713120F5-6908-4B2D-AAA6-5C38C125E0D3}" dt="2023-11-17T15:52:47.590" v="1358" actId="478"/>
          <ac:spMkLst>
            <pc:docMk/>
            <pc:sldMk cId="75551896" sldId="864"/>
            <ac:spMk id="2" creationId="{4C5CA845-ADBE-AE17-6743-547C0E420338}"/>
          </ac:spMkLst>
        </pc:spChg>
        <pc:spChg chg="del">
          <ac:chgData name="Simon Bendry" userId="3e4e5312-5a4e-4e04-bdc7-9d7b808e374c" providerId="ADAL" clId="{713120F5-6908-4B2D-AAA6-5C38C125E0D3}" dt="2023-11-17T15:52:44.662" v="1356" actId="478"/>
          <ac:spMkLst>
            <pc:docMk/>
            <pc:sldMk cId="75551896" sldId="864"/>
            <ac:spMk id="3" creationId="{F62B3AD9-2606-8C6C-014D-B39BDC922D8A}"/>
          </ac:spMkLst>
        </pc:spChg>
        <pc:spChg chg="del">
          <ac:chgData name="Simon Bendry" userId="3e4e5312-5a4e-4e04-bdc7-9d7b808e374c" providerId="ADAL" clId="{713120F5-6908-4B2D-AAA6-5C38C125E0D3}" dt="2023-11-17T15:52:46.070" v="1357" actId="478"/>
          <ac:spMkLst>
            <pc:docMk/>
            <pc:sldMk cId="75551896" sldId="864"/>
            <ac:spMk id="4" creationId="{8AF657DB-721C-DEEF-933C-E763FBA76463}"/>
          </ac:spMkLst>
        </pc:spChg>
        <pc:picChg chg="add mod">
          <ac:chgData name="Simon Bendry" userId="3e4e5312-5a4e-4e04-bdc7-9d7b808e374c" providerId="ADAL" clId="{713120F5-6908-4B2D-AAA6-5C38C125E0D3}" dt="2023-11-17T15:52:56.844" v="1362" actId="1076"/>
          <ac:picMkLst>
            <pc:docMk/>
            <pc:sldMk cId="75551896" sldId="864"/>
            <ac:picMk id="6" creationId="{28B0AECF-4057-3981-8765-D2DA7AFAD848}"/>
          </ac:picMkLst>
        </pc:picChg>
      </pc:sldChg>
      <pc:sldChg chg="addSp delSp modSp new del mod ord modAnim modNotesTx">
        <pc:chgData name="Simon Bendry" userId="3e4e5312-5a4e-4e04-bdc7-9d7b808e374c" providerId="ADAL" clId="{713120F5-6908-4B2D-AAA6-5C38C125E0D3}" dt="2023-11-24T09:49:24.330" v="1719" actId="47"/>
        <pc:sldMkLst>
          <pc:docMk/>
          <pc:sldMk cId="2637565439" sldId="865"/>
        </pc:sldMkLst>
        <pc:spChg chg="del">
          <ac:chgData name="Simon Bendry" userId="3e4e5312-5a4e-4e04-bdc7-9d7b808e374c" providerId="ADAL" clId="{713120F5-6908-4B2D-AAA6-5C38C125E0D3}" dt="2023-11-24T09:30:42.618" v="1672" actId="478"/>
          <ac:spMkLst>
            <pc:docMk/>
            <pc:sldMk cId="2637565439" sldId="865"/>
            <ac:spMk id="2" creationId="{4CB63B01-59AF-A1CE-7689-4DEFBBB624CE}"/>
          </ac:spMkLst>
        </pc:spChg>
        <pc:spChg chg="del">
          <ac:chgData name="Simon Bendry" userId="3e4e5312-5a4e-4e04-bdc7-9d7b808e374c" providerId="ADAL" clId="{713120F5-6908-4B2D-AAA6-5C38C125E0D3}" dt="2023-11-24T09:30:40.251" v="1670" actId="478"/>
          <ac:spMkLst>
            <pc:docMk/>
            <pc:sldMk cId="2637565439" sldId="865"/>
            <ac:spMk id="3" creationId="{F39E9118-948E-037A-35A8-0E15778F959F}"/>
          </ac:spMkLst>
        </pc:spChg>
        <pc:spChg chg="del">
          <ac:chgData name="Simon Bendry" userId="3e4e5312-5a4e-4e04-bdc7-9d7b808e374c" providerId="ADAL" clId="{713120F5-6908-4B2D-AAA6-5C38C125E0D3}" dt="2023-11-24T09:30:41.418" v="1671" actId="478"/>
          <ac:spMkLst>
            <pc:docMk/>
            <pc:sldMk cId="2637565439" sldId="865"/>
            <ac:spMk id="4" creationId="{36BFF46A-998C-987D-10AA-91059B4B9357}"/>
          </ac:spMkLst>
        </pc:spChg>
        <pc:picChg chg="add mod">
          <ac:chgData name="Simon Bendry" userId="3e4e5312-5a4e-4e04-bdc7-9d7b808e374c" providerId="ADAL" clId="{713120F5-6908-4B2D-AAA6-5C38C125E0D3}" dt="2023-11-24T09:31:31.922" v="1675" actId="14100"/>
          <ac:picMkLst>
            <pc:docMk/>
            <pc:sldMk cId="2637565439" sldId="865"/>
            <ac:picMk id="5" creationId="{966F3340-1CDF-52C5-C725-D6D785CBCC8C}"/>
          </ac:picMkLst>
        </pc:picChg>
      </pc:sldChg>
      <pc:sldChg chg="addSp delSp modSp new del mod modAnim modNotesTx">
        <pc:chgData name="Simon Bendry" userId="3e4e5312-5a4e-4e04-bdc7-9d7b808e374c" providerId="ADAL" clId="{713120F5-6908-4B2D-AAA6-5C38C125E0D3}" dt="2023-11-25T11:09:34.310" v="1768" actId="47"/>
        <pc:sldMkLst>
          <pc:docMk/>
          <pc:sldMk cId="58933639" sldId="866"/>
        </pc:sldMkLst>
        <pc:spChg chg="del">
          <ac:chgData name="Simon Bendry" userId="3e4e5312-5a4e-4e04-bdc7-9d7b808e374c" providerId="ADAL" clId="{713120F5-6908-4B2D-AAA6-5C38C125E0D3}" dt="2023-11-24T09:44:31.512" v="1709" actId="478"/>
          <ac:spMkLst>
            <pc:docMk/>
            <pc:sldMk cId="58933639" sldId="866"/>
            <ac:spMk id="2" creationId="{B0832B9F-291B-169C-C8FA-9F05DFF7B78C}"/>
          </ac:spMkLst>
        </pc:spChg>
        <pc:spChg chg="del">
          <ac:chgData name="Simon Bendry" userId="3e4e5312-5a4e-4e04-bdc7-9d7b808e374c" providerId="ADAL" clId="{713120F5-6908-4B2D-AAA6-5C38C125E0D3}" dt="2023-11-24T09:44:28.835" v="1707" actId="478"/>
          <ac:spMkLst>
            <pc:docMk/>
            <pc:sldMk cId="58933639" sldId="866"/>
            <ac:spMk id="3" creationId="{DA6A52EB-1F2F-7C9D-AD1A-6568539E72A3}"/>
          </ac:spMkLst>
        </pc:spChg>
        <pc:spChg chg="del">
          <ac:chgData name="Simon Bendry" userId="3e4e5312-5a4e-4e04-bdc7-9d7b808e374c" providerId="ADAL" clId="{713120F5-6908-4B2D-AAA6-5C38C125E0D3}" dt="2023-11-24T09:44:30.225" v="1708" actId="478"/>
          <ac:spMkLst>
            <pc:docMk/>
            <pc:sldMk cId="58933639" sldId="866"/>
            <ac:spMk id="4" creationId="{23528FB5-6504-26E9-B00D-511C079585B5}"/>
          </ac:spMkLst>
        </pc:spChg>
        <pc:picChg chg="add mod">
          <ac:chgData name="Simon Bendry" userId="3e4e5312-5a4e-4e04-bdc7-9d7b808e374c" providerId="ADAL" clId="{713120F5-6908-4B2D-AAA6-5C38C125E0D3}" dt="2023-11-24T09:47:04.027" v="1710"/>
          <ac:picMkLst>
            <pc:docMk/>
            <pc:sldMk cId="58933639" sldId="866"/>
            <ac:picMk id="5" creationId="{373FE148-9E0B-9F3C-0C29-60BE6AE6B93B}"/>
          </ac:picMkLst>
        </pc:picChg>
      </pc:sldChg>
      <pc:sldChg chg="addSp delSp modSp new del mod modAnim modNotesTx">
        <pc:chgData name="Simon Bendry" userId="3e4e5312-5a4e-4e04-bdc7-9d7b808e374c" providerId="ADAL" clId="{713120F5-6908-4B2D-AAA6-5C38C125E0D3}" dt="2023-11-25T11:09:35.731" v="1769" actId="47"/>
        <pc:sldMkLst>
          <pc:docMk/>
          <pc:sldMk cId="1164547679" sldId="867"/>
        </pc:sldMkLst>
        <pc:spChg chg="del">
          <ac:chgData name="Simon Bendry" userId="3e4e5312-5a4e-4e04-bdc7-9d7b808e374c" providerId="ADAL" clId="{713120F5-6908-4B2D-AAA6-5C38C125E0D3}" dt="2023-11-24T09:48:52.059" v="1714" actId="478"/>
          <ac:spMkLst>
            <pc:docMk/>
            <pc:sldMk cId="1164547679" sldId="867"/>
            <ac:spMk id="2" creationId="{C5E4FC5A-52AD-9F78-47CF-5307D575D0B1}"/>
          </ac:spMkLst>
        </pc:spChg>
        <pc:spChg chg="del">
          <ac:chgData name="Simon Bendry" userId="3e4e5312-5a4e-4e04-bdc7-9d7b808e374c" providerId="ADAL" clId="{713120F5-6908-4B2D-AAA6-5C38C125E0D3}" dt="2023-11-24T09:48:49.446" v="1712" actId="478"/>
          <ac:spMkLst>
            <pc:docMk/>
            <pc:sldMk cId="1164547679" sldId="867"/>
            <ac:spMk id="3" creationId="{5E2D32B8-E260-9E09-C143-AC676DC5278C}"/>
          </ac:spMkLst>
        </pc:spChg>
        <pc:spChg chg="del">
          <ac:chgData name="Simon Bendry" userId="3e4e5312-5a4e-4e04-bdc7-9d7b808e374c" providerId="ADAL" clId="{713120F5-6908-4B2D-AAA6-5C38C125E0D3}" dt="2023-11-24T09:48:50.847" v="1713" actId="478"/>
          <ac:spMkLst>
            <pc:docMk/>
            <pc:sldMk cId="1164547679" sldId="867"/>
            <ac:spMk id="4" creationId="{4525D9FD-E92E-8273-3AB7-5CEED0943728}"/>
          </ac:spMkLst>
        </pc:spChg>
        <pc:picChg chg="add mod">
          <ac:chgData name="Simon Bendry" userId="3e4e5312-5a4e-4e04-bdc7-9d7b808e374c" providerId="ADAL" clId="{713120F5-6908-4B2D-AAA6-5C38C125E0D3}" dt="2023-11-24T09:49:07.391" v="1715"/>
          <ac:picMkLst>
            <pc:docMk/>
            <pc:sldMk cId="1164547679" sldId="867"/>
            <ac:picMk id="5" creationId="{A6A6850C-5970-0019-8D05-6EBA8D8C70E7}"/>
          </ac:picMkLst>
        </pc:picChg>
      </pc:sldChg>
      <pc:sldChg chg="addSp delSp modSp new mod modAnim modNotesTx">
        <pc:chgData name="Simon Bendry" userId="3e4e5312-5a4e-4e04-bdc7-9d7b808e374c" providerId="ADAL" clId="{713120F5-6908-4B2D-AAA6-5C38C125E0D3}" dt="2023-11-24T16:07:25.626" v="1752" actId="20577"/>
        <pc:sldMkLst>
          <pc:docMk/>
          <pc:sldMk cId="292940896" sldId="868"/>
        </pc:sldMkLst>
        <pc:spChg chg="del">
          <ac:chgData name="Simon Bendry" userId="3e4e5312-5a4e-4e04-bdc7-9d7b808e374c" providerId="ADAL" clId="{713120F5-6908-4B2D-AAA6-5C38C125E0D3}" dt="2023-11-24T15:39:15.983" v="1727" actId="478"/>
          <ac:spMkLst>
            <pc:docMk/>
            <pc:sldMk cId="292940896" sldId="868"/>
            <ac:spMk id="2" creationId="{8A1AA742-F445-5C33-D0A9-EB15BF0449A3}"/>
          </ac:spMkLst>
        </pc:spChg>
        <pc:spChg chg="del">
          <ac:chgData name="Simon Bendry" userId="3e4e5312-5a4e-4e04-bdc7-9d7b808e374c" providerId="ADAL" clId="{713120F5-6908-4B2D-AAA6-5C38C125E0D3}" dt="2023-11-24T15:39:19.742" v="1729" actId="478"/>
          <ac:spMkLst>
            <pc:docMk/>
            <pc:sldMk cId="292940896" sldId="868"/>
            <ac:spMk id="3" creationId="{0FBBB2ED-B4D7-4D07-945F-8FB38E87996B}"/>
          </ac:spMkLst>
        </pc:spChg>
        <pc:spChg chg="del">
          <ac:chgData name="Simon Bendry" userId="3e4e5312-5a4e-4e04-bdc7-9d7b808e374c" providerId="ADAL" clId="{713120F5-6908-4B2D-AAA6-5C38C125E0D3}" dt="2023-11-24T15:39:18.157" v="1728" actId="478"/>
          <ac:spMkLst>
            <pc:docMk/>
            <pc:sldMk cId="292940896" sldId="868"/>
            <ac:spMk id="4" creationId="{7D8C2833-6706-961C-A21B-5E21FA462420}"/>
          </ac:spMkLst>
        </pc:spChg>
        <pc:picChg chg="add mod">
          <ac:chgData name="Simon Bendry" userId="3e4e5312-5a4e-4e04-bdc7-9d7b808e374c" providerId="ADAL" clId="{713120F5-6908-4B2D-AAA6-5C38C125E0D3}" dt="2023-11-24T16:03:39.079" v="1733" actId="14100"/>
          <ac:picMkLst>
            <pc:docMk/>
            <pc:sldMk cId="292940896" sldId="868"/>
            <ac:picMk id="5" creationId="{A08B3D9E-0014-DFD0-17CD-51DF75F53903}"/>
          </ac:picMkLst>
        </pc:picChg>
      </pc:sldChg>
      <pc:sldChg chg="addSp delSp modSp new mod modAnim modNotesTx">
        <pc:chgData name="Simon Bendry" userId="3e4e5312-5a4e-4e04-bdc7-9d7b808e374c" providerId="ADAL" clId="{713120F5-6908-4B2D-AAA6-5C38C125E0D3}" dt="2023-11-24T16:07:35.353" v="1767" actId="20577"/>
        <pc:sldMkLst>
          <pc:docMk/>
          <pc:sldMk cId="252601513" sldId="869"/>
        </pc:sldMkLst>
        <pc:spChg chg="del">
          <ac:chgData name="Simon Bendry" userId="3e4e5312-5a4e-4e04-bdc7-9d7b808e374c" providerId="ADAL" clId="{713120F5-6908-4B2D-AAA6-5C38C125E0D3}" dt="2023-11-24T15:39:08.034" v="1724" actId="478"/>
          <ac:spMkLst>
            <pc:docMk/>
            <pc:sldMk cId="252601513" sldId="869"/>
            <ac:spMk id="2" creationId="{6513C53F-F59E-B245-FBA0-F21CBE081AB6}"/>
          </ac:spMkLst>
        </pc:spChg>
        <pc:spChg chg="del">
          <ac:chgData name="Simon Bendry" userId="3e4e5312-5a4e-4e04-bdc7-9d7b808e374c" providerId="ADAL" clId="{713120F5-6908-4B2D-AAA6-5C38C125E0D3}" dt="2023-11-24T15:39:02.312" v="1722" actId="478"/>
          <ac:spMkLst>
            <pc:docMk/>
            <pc:sldMk cId="252601513" sldId="869"/>
            <ac:spMk id="3" creationId="{E8D01B5C-2A0A-A01C-1B78-67A43B42DA0B}"/>
          </ac:spMkLst>
        </pc:spChg>
        <pc:spChg chg="del">
          <ac:chgData name="Simon Bendry" userId="3e4e5312-5a4e-4e04-bdc7-9d7b808e374c" providerId="ADAL" clId="{713120F5-6908-4B2D-AAA6-5C38C125E0D3}" dt="2023-11-24T15:39:05.750" v="1723" actId="478"/>
          <ac:spMkLst>
            <pc:docMk/>
            <pc:sldMk cId="252601513" sldId="869"/>
            <ac:spMk id="4" creationId="{0476CD9A-B80B-01A4-FD77-4EA50DBD1A65}"/>
          </ac:spMkLst>
        </pc:spChg>
        <pc:spChg chg="add del">
          <ac:chgData name="Simon Bendry" userId="3e4e5312-5a4e-4e04-bdc7-9d7b808e374c" providerId="ADAL" clId="{713120F5-6908-4B2D-AAA6-5C38C125E0D3}" dt="2023-11-24T16:03:57.301" v="1735" actId="22"/>
          <ac:spMkLst>
            <pc:docMk/>
            <pc:sldMk cId="252601513" sldId="869"/>
            <ac:spMk id="7" creationId="{2957BFB3-54D5-43F4-3C54-A9E8363F0547}"/>
          </ac:spMkLst>
        </pc:spChg>
        <pc:picChg chg="add mod">
          <ac:chgData name="Simon Bendry" userId="3e4e5312-5a4e-4e04-bdc7-9d7b808e374c" providerId="ADAL" clId="{713120F5-6908-4B2D-AAA6-5C38C125E0D3}" dt="2023-11-24T16:04:05.926" v="1737" actId="14100"/>
          <ac:picMkLst>
            <pc:docMk/>
            <pc:sldMk cId="252601513" sldId="869"/>
            <ac:picMk id="5" creationId="{0D1B0D1F-AFF9-C3EB-5337-47B5AFF06816}"/>
          </ac:picMkLst>
        </pc:picChg>
      </pc:sldChg>
      <pc:sldMasterChg chg="delSldLayout">
        <pc:chgData name="Simon Bendry" userId="3e4e5312-5a4e-4e04-bdc7-9d7b808e374c" providerId="ADAL" clId="{713120F5-6908-4B2D-AAA6-5C38C125E0D3}" dt="2023-11-17T13:12:44.751" v="175" actId="47"/>
        <pc:sldMasterMkLst>
          <pc:docMk/>
          <pc:sldMasterMk cId="21436688" sldId="2147483648"/>
        </pc:sldMasterMkLst>
        <pc:sldLayoutChg chg="del">
          <pc:chgData name="Simon Bendry" userId="3e4e5312-5a4e-4e04-bdc7-9d7b808e374c" providerId="ADAL" clId="{713120F5-6908-4B2D-AAA6-5C38C125E0D3}" dt="2023-11-14T17:02:35.307" v="2" actId="47"/>
          <pc:sldLayoutMkLst>
            <pc:docMk/>
            <pc:sldMasterMk cId="21436688" sldId="2147483648"/>
            <pc:sldLayoutMk cId="3295821361" sldId="2147483661"/>
          </pc:sldLayoutMkLst>
        </pc:sldLayoutChg>
        <pc:sldLayoutChg chg="del">
          <pc:chgData name="Simon Bendry" userId="3e4e5312-5a4e-4e04-bdc7-9d7b808e374c" providerId="ADAL" clId="{713120F5-6908-4B2D-AAA6-5C38C125E0D3}" dt="2023-11-17T13:12:44.751" v="175" actId="47"/>
          <pc:sldLayoutMkLst>
            <pc:docMk/>
            <pc:sldMasterMk cId="21436688" sldId="2147483648"/>
            <pc:sldLayoutMk cId="875940900" sldId="2147483662"/>
          </pc:sldLayoutMkLst>
        </pc:sldLayoutChg>
        <pc:sldLayoutChg chg="del">
          <pc:chgData name="Simon Bendry" userId="3e4e5312-5a4e-4e04-bdc7-9d7b808e374c" providerId="ADAL" clId="{713120F5-6908-4B2D-AAA6-5C38C125E0D3}" dt="2023-11-14T17:01:44.477" v="0" actId="47"/>
          <pc:sldLayoutMkLst>
            <pc:docMk/>
            <pc:sldMasterMk cId="21436688" sldId="2147483648"/>
            <pc:sldLayoutMk cId="1873792159" sldId="2147483663"/>
          </pc:sldLayoutMkLst>
        </pc:sldLayout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17T14:55:18.72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1391 24575,'1'-4'0,"0"1"0,0 0 0,0 0 0,1 0 0,-1 0 0,1 0 0,-1 0 0,1 0 0,2-2 0,6-10 0,44-84 0,4 2 0,4 3 0,148-168 0,-205 256 0,284-297 0,-240 257 0,3 3 0,1 2 0,2 2 0,72-37 0,-3 16 0,147-50 0,-87 53-1365,-156 48-5461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17T14:57:42.53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1 743 24575,'692'0'0,"-711"-13"0,0-1 0,-36-36 0,51 46 0,-11-13 0,0-1 0,1-1 0,0-1 0,1-1 0,1-1 0,0 0 0,1-2 0,0-1 0,-12-34 0,8 21 0,-72-191 0,34 105-1365,47 100-5461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17T14:56:42.88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1977 1391 24575,'-1'-4'0,"0"1"0,0 0 0,0 0 0,-1 0 0,0 0 0,0 0 0,0 0 0,0 0 0,-3-2 0,-6-10 0,-54-84 0,-5 2 0,-5 3 0,-176-168 0,244 256 0,-339-297 0,286 257 0,-2 3 0,-2 2 0,-2 2 0,-86-37 0,2 16 0,-175-50 0,105 53-1365,187 48-5461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17T14:56:42.88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832 1 24575,'-831'0'0,"854"7"0,0 2 0,43 20 0,-61-26 0,13 6 0,-1 2 0,0 0 0,0 1 0,-2 0 0,1 1 0,-2 1 0,0 0 0,-2 0 0,15 21 0,-8-13 0,85 113 0,-40-62-1365,-57-59-5461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17T15:07:37.74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1391 24575,'1'-4'0,"0"1"0,0 0 0,0 0 0,1 0 0,-1 0 0,1 0 0,-1 0 0,1 0 0,2-2 0,6-10 0,44-84 0,4 2 0,4 3 0,148-168 0,-205 256 0,284-297 0,-240 257 0,3 3 0,1 2 0,2 2 0,72-37 0,-3 16 0,147-50 0,-87 53-1365,-156 48-5461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17T15:07:37.74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24575,'692'0'0,"-711"7"0,0 2 0,-36 20 0,51-26 0,-11 6 0,0 2 0,1 0 0,0 1 0,1 0 0,1 1 0,0 1 0,1 0 0,0 0 0,-12 21 0,8-13 0,-72 113 0,34-62-1365,47-59-5461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17T15:07:53.76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1391 24575,'1'-4'0,"0"1"0,0 0 0,0 0 0,1 0 0,-1 0 0,1 0 0,-1 0 0,1 0 0,2-2 0,6-10 0,44-84 0,4 2 0,4 3 0,148-168 0,-205 256 0,284-297 0,-240 257 0,3 3 0,1 2 0,2 2 0,72-37 0,-3 16 0,147-50 0,-87 53-1365,-156 48-5461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17T15:07:53.76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24575,'692'0'0,"-711"8"0,0 0 0,-36 21 0,51-26 0,-11 7 0,0 0 0,1 1 0,0 1 0,1 0 0,1 1 0,0 1 0,1 0 0,0 0 0,-12 21 0,8-12 0,-72 112 0,34-63-1365,47-58-5461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17T15:09:03.63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1391 24575,'1'-4'0,"0"1"0,0 0 0,1 0 0,0 0 0,0 0 0,0 0 0,0 0 0,1 0 0,3-2 0,7-10 0,62-84 0,6 2 0,6 3 0,204-168 0,-283 256 0,393-297 0,-332 257 0,3 3 0,2 2 0,3 2 0,100-37 0,-5 16 0,205-50 0,-121 53-1365,-218 48-5461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17T15:09:03.63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24575,'964'0'0,"-991"7"0,0 2 0,-49 20 0,70-26 0,-15 6 0,1 2 0,0 0 0,1 1 0,1 0 0,1 1 0,0 1 0,1 0 0,1 0 0,-16 21 0,10-13 0,-101 113 0,49-62-1365,64-59-5461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17T14:55:21.09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24575,'692'0'0,"-711"7"0,0 2 0,-36 20 0,51-26 0,-11 6 0,0 2 0,1 0 0,0 1 0,1 0 0,1 1 0,0 1 0,1 0 0,0 0 0,-12 21 0,8-13 0,-72 113 0,34-62-1365,47-59-5461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17T14:57:04.36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1936 24575,'1'-4'0,"0"-1"0,1 1 0,0 0 0,0 0 0,1-1 0,0 1 0,0 0 0,0 0 0,4-3 0,9-15 0,76-115 0,7 2 0,8 5 0,250-235 0,-348 356 0,483-413 0,-407 358 0,3 4 0,3 3 0,3 3 0,122-52 0,-4 22 0,250-69 0,-149 74-1365,-266 66-5461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17T14:57:04.36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24575,'1182'0'0,"-1216"11"0,1 0 0,-60 30 0,86-37 0,-19 9 0,2 2 0,-1 1 0,2 0 0,1 1 0,1 1 0,0 1 0,2 0 0,0 1 0,-19 29 0,12-18 0,-123 157 0,59-86-1365,80-83-5461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17T14:57:29.52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1391 24575,'1'-4'0,"1"1"0,0 0 0,0 0 0,1 0 0,0 0 0,0 0 0,0 0 0,1 0 0,4-2 0,11-10 0,87-84 0,9 2 0,8 3 0,290-168 0,-403 256 0,559-297 0,-472 257 0,5 3 0,3 2 0,4 2 0,141-37 0,-5 16 0,289-50 0,-172 53-1365,-308 48-5461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17T14:57:29.52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 1 24575,'1365'0'0,"-1404"7"0,1 2 0,-69 20 0,98-26 0,-20 6 0,0 2 0,1 0 0,1 1 0,1 0 0,2 1 0,0 1 0,2 0 0,1 0 0,-24 21 0,15-13 0,-142 113 0,68-62-1365,92-59-5461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17T15:03:03.64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1325 24575,'1'-3'0,"1"0"0,0 0 0,1 0 0,0 0 0,0 0 0,0 0 0,1 1 0,-1-1 0,6-2 0,11-10 0,93-79 0,10 2 0,7 3 0,310-161 0,-429 244 0,594-283 0,-501 246 0,4 1 0,4 3 0,4 3 0,150-37 0,-6 15 0,309-46 0,-184 50-1365,-327 45-5461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17T15:03:03.65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2-1 24575,'1452'0'0,"-1493"7"0,1 1 0,-74 20 0,105-26 0,-23 8 0,1 0 0,2 1 0,0 0 0,2 1 0,1 0 0,0 1 0,3 0 0,0 1 0,-24 19 0,15-12 0,-151 108 0,72-60-1365,99-55-5461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17T14:57:42.52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24575,'1'6'0,"0"-1"0,0 1 0,0-1 0,1 0 0,-1 0 0,1 0 0,-1 0 0,1 0 0,2 4 0,6 17 0,44 142 0,4-4 0,4-5 0,148 287 0,-205-436 0,284 506 0,-240-439 0,3-3 0,1-5 0,2-3 0,72 63 0,-3-26 0,147 83 0,-87-89-1365,-156-81-5461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0055" cy="4845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5404" y="1"/>
            <a:ext cx="2980055" cy="4845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36200E-1F90-4374-B38C-1D57C23537C0}" type="datetimeFigureOut">
              <a:rPr lang="en-GB" smtClean="0"/>
              <a:t>25/11/2023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1338" y="1206500"/>
            <a:ext cx="5794375" cy="32591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7706" y="4647316"/>
            <a:ext cx="5501640" cy="38023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72250"/>
            <a:ext cx="2980055" cy="4845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5404" y="9172250"/>
            <a:ext cx="2980055" cy="4845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FED344-D1DD-419C-8571-3C56C16976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58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Introductions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FED344-D1DD-419C-8571-3C56C16976E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8218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English version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FED344-D1DD-419C-8571-3C56C16976E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1960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Swahili version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FED344-D1DD-419C-8571-3C56C16976E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43748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FED344-D1DD-419C-8571-3C56C16976E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1662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FED344-D1DD-419C-8571-3C56C16976E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80352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FED344-D1DD-419C-8571-3C56C16976E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5374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FED344-D1DD-419C-8571-3C56C16976E1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74846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Blue houses: ‘Home’ suggested by ‘Additional Information’ column for service personnel who died on 16 Sept 1916</a:t>
            </a:r>
          </a:p>
          <a:p>
            <a:r>
              <a:rPr lang="en-GB" dirty="0"/>
              <a:t>Burgundy pins: ‘Where commemorated’ -- countries within which CWGC commemorates service personnel who died on 16 Sept 1916.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FED344-D1DD-419C-8571-3C56C16976E1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3746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A4B70-B3A7-4198-9235-57977F6AF7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ED9BDF-968D-4BF0-A1E4-CFF5F2633D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8CC6B5-60F9-4DF8-B0F2-869899B6E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70E-6EDD-4A6B-BCE6-4F6BBCBD7D56}" type="datetimeFigureOut">
              <a:rPr lang="en-GB" smtClean="0"/>
              <a:t>25/11/2023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91BF4-91BA-495B-BA46-D8D1F7026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3025D-8D6F-4EE7-98CD-1D3020B9B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768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1835E-0158-4BCE-BEF2-13424E49C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82C0CC-445F-44ED-9EA3-CFEB7D42B8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C8F9B7-674E-42D8-9D2F-2361E28CB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70E-6EDD-4A6B-BCE6-4F6BBCBD7D56}" type="datetimeFigureOut">
              <a:rPr lang="en-GB" smtClean="0"/>
              <a:t>25/11/2023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F60E6A-6761-4590-8FBB-8873772C9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00430C-1031-4F62-B65B-C4E5E910A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2160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FAD8F3-570C-47CB-BC43-1B45DEE64C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B7BF9C-EB5C-498E-B5E4-409EDFD5C4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9030BC-B8D4-45C3-BD95-47E8FED45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70E-6EDD-4A6B-BCE6-4F6BBCBD7D56}" type="datetimeFigureOut">
              <a:rPr lang="en-GB" smtClean="0"/>
              <a:t>25/11/2023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8E4D22-67C6-4624-8855-C5E63478F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CAE19-CFD4-4DDD-B0F0-EF595C58D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83594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3;p3">
            <a:extLst>
              <a:ext uri="{FF2B5EF4-FFF2-40B4-BE49-F238E27FC236}">
                <a16:creationId xmlns:a16="http://schemas.microsoft.com/office/drawing/2014/main" id="{A49696FC-16DB-423C-ABA5-CE2D51305F1E}"/>
              </a:ext>
            </a:extLst>
          </p:cNvPr>
          <p:cNvSpPr/>
          <p:nvPr/>
        </p:nvSpPr>
        <p:spPr>
          <a:xfrm>
            <a:off x="-167" y="6298800"/>
            <a:ext cx="12192000" cy="559200"/>
          </a:xfrm>
          <a:prstGeom prst="rect">
            <a:avLst/>
          </a:prstGeom>
          <a:solidFill>
            <a:srgbClr val="00214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pic>
        <p:nvPicPr>
          <p:cNvPr id="6" name="Google Shape;14;p3">
            <a:extLst>
              <a:ext uri="{FF2B5EF4-FFF2-40B4-BE49-F238E27FC236}">
                <a16:creationId xmlns:a16="http://schemas.microsoft.com/office/drawing/2014/main" id="{58F53CA7-41C7-4565-A8A2-35B54EED29A2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t="-1093" b="85609"/>
          <a:stretch/>
        </p:blipFill>
        <p:spPr>
          <a:xfrm>
            <a:off x="4373451" y="6416400"/>
            <a:ext cx="3444767" cy="441603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9BC9E63-624C-4CD1-8DC7-4F612B4821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283200" cy="62992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34AA0C-1646-43AF-8735-B4BED54D355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26867" y="345483"/>
            <a:ext cx="6356349" cy="559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ENTER TITLE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680DF7E-D097-4849-ABB0-B9477B8EF6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26618" y="1066800"/>
            <a:ext cx="6356349" cy="5071533"/>
          </a:xfrm>
          <a:prstGeom prst="rect">
            <a:avLst/>
          </a:prstGeom>
        </p:spPr>
        <p:txBody>
          <a:bodyPr/>
          <a:lstStyle>
            <a:lvl1pPr>
              <a:defRPr sz="1867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Enter text body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3357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AB5B1-FEDF-430A-862D-B690283A6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66CEED-F152-4D9F-9FB5-DBC3CE2EBA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3DAF28-20CC-425F-9A8D-F2539D446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70E-6EDD-4A6B-BCE6-4F6BBCBD7D56}" type="datetimeFigureOut">
              <a:rPr lang="en-GB" smtClean="0"/>
              <a:t>25/11/2023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B7F99C-29CF-48F6-A272-89CDC3212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6063B-FE1A-4D4E-8966-06171C22E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5478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9BE22-8C6D-4FD0-A6E9-45A7B4C2E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696709-D3C0-451D-9243-26D7DD975C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64E67B-767A-46F9-A6DC-4AA7C3DFF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70E-6EDD-4A6B-BCE6-4F6BBCBD7D56}" type="datetimeFigureOut">
              <a:rPr lang="en-GB" smtClean="0"/>
              <a:t>25/11/2023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135901-98FE-4581-A622-E5BE2397C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97DA62-EF6D-4B4F-A825-D8AC3D9EE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9169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146B6-3D1D-4943-9C61-70B561B662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ACB198-A115-481C-8AAE-E9141F9C8B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AD3B5B-3A0F-46C6-92E6-8C15AA47A3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0B5BAC-ACAE-43A5-AB9C-59BDC07E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70E-6EDD-4A6B-BCE6-4F6BBCBD7D56}" type="datetimeFigureOut">
              <a:rPr lang="en-GB" smtClean="0"/>
              <a:t>25/11/2023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1A6124-5D01-45B0-BE91-48B8831FB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8DD92C-4C2F-4662-96F9-B77D2104A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7185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AD2F2-D074-4BB8-883A-D784D75CB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7AA0E-9844-4667-B9A7-A5B8560189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108F5C-EE19-4777-BC04-6A45AEB6F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14AFCB-47D4-426E-BDE3-2F47EB2238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461969-DFBD-4DB6-B640-8EF0A2BF24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27B2B4-DA19-43F4-B028-9E697096D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70E-6EDD-4A6B-BCE6-4F6BBCBD7D56}" type="datetimeFigureOut">
              <a:rPr lang="en-GB" smtClean="0"/>
              <a:t>25/11/2023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6B8901-6DF3-4879-9D67-398E6D4AA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564EC3-CDA9-493B-82F6-A7D4622DF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7351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36FDD-949E-46CE-937B-F185A4F75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B74D1E-4E4F-4006-87AF-C81760CC6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70E-6EDD-4A6B-BCE6-4F6BBCBD7D56}" type="datetimeFigureOut">
              <a:rPr lang="en-GB" smtClean="0"/>
              <a:t>25/11/2023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3F2A37-3AA0-4AE4-8BE6-0316D9B58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255EF5-3560-4877-A239-908C8EC80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837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E9CCC5-92C1-4622-9E20-81ACEB335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70E-6EDD-4A6B-BCE6-4F6BBCBD7D56}" type="datetimeFigureOut">
              <a:rPr lang="en-GB" smtClean="0"/>
              <a:t>25/11/2023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469403-F53B-47EF-A0BE-1EDB53DCA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6EE43F-A116-49C1-B805-0A1E69048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3203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7F524-8956-4B3B-887F-00462BD5F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A5A563-49CA-40CD-BCEB-1FD3461F1B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98E1EC-95C2-4ED6-922E-D173BF3976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C203F-848E-467D-B864-F6220DCC9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70E-6EDD-4A6B-BCE6-4F6BBCBD7D56}" type="datetimeFigureOut">
              <a:rPr lang="en-GB" smtClean="0"/>
              <a:t>25/11/2023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36F60B-324D-4911-9FCA-8F22A775C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10944D-0582-4C04-94A6-DA122B2E9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1932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F3750-D869-4082-A770-22AEDEB48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1B0258-2B47-4B0D-8B4E-EB67235F4C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837B2F-D459-4F49-BD15-0138C9AF0C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CF3A7D-2B8F-4C1F-A344-A049E1074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70E-6EDD-4A6B-BCE6-4F6BBCBD7D56}" type="datetimeFigureOut">
              <a:rPr lang="en-GB" smtClean="0"/>
              <a:t>25/11/2023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9DB51-C906-4758-801A-B9297743B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D9B69F-D58E-4CB9-99D8-984A05CBD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1683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DC675B-70A9-4C30-8C44-FA230F2EA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8DDDB0-D6CF-47D7-90C0-0D59D615A1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5F019C-B615-4E80-9D3B-1C309C1AB2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6D70E-6EDD-4A6B-BCE6-4F6BBCBD7D56}" type="datetimeFigureOut">
              <a:rPr lang="en-GB" smtClean="0"/>
              <a:t>25/11/2023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51329-E9B2-412F-8423-3C8EF37B37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23A92F-C5A1-44E6-AF7B-F52E368F58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1413C-7505-4101-A194-C25D3DCC1E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36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11" Type="http://schemas.openxmlformats.org/officeDocument/2006/relationships/image" Target="../media/image10.emf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fif"/><Relationship Id="rId7" Type="http://schemas.openxmlformats.org/officeDocument/2006/relationships/image" Target="../media/image2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jpg"/><Relationship Id="rId11" Type="http://schemas.openxmlformats.org/officeDocument/2006/relationships/image" Target="../media/image30.jpg"/><Relationship Id="rId5" Type="http://schemas.openxmlformats.org/officeDocument/2006/relationships/image" Target="../media/image25.jpg"/><Relationship Id="rId10" Type="http://schemas.openxmlformats.org/officeDocument/2006/relationships/image" Target="../media/image10.emf"/><Relationship Id="rId4" Type="http://schemas.openxmlformats.org/officeDocument/2006/relationships/image" Target="../media/image24.jpg"/><Relationship Id="rId9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ideo" Target="https://www.youtube.com/embed/-AarDAqZ3G8?feature=oembed" TargetMode="Externa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ideo" Target="https://www.youtube.com/embed/lGzpqB9o93s?feature=oembed" TargetMode="Externa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g"/><Relationship Id="rId7" Type="http://schemas.openxmlformats.org/officeDocument/2006/relationships/image" Target="../media/image28.jpeg"/><Relationship Id="rId2" Type="http://schemas.openxmlformats.org/officeDocument/2006/relationships/image" Target="../media/image23.jf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10" Type="http://schemas.openxmlformats.org/officeDocument/2006/relationships/image" Target="../media/image30.jpg"/><Relationship Id="rId4" Type="http://schemas.openxmlformats.org/officeDocument/2006/relationships/image" Target="../media/image25.jpg"/><Relationship Id="rId9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image" Target="../media/image27.png"/><Relationship Id="rId18" Type="http://schemas.openxmlformats.org/officeDocument/2006/relationships/customXml" Target="../ink/ink8.xml"/><Relationship Id="rId26" Type="http://schemas.openxmlformats.org/officeDocument/2006/relationships/customXml" Target="../ink/ink12.xml"/><Relationship Id="rId3" Type="http://schemas.openxmlformats.org/officeDocument/2006/relationships/image" Target="../media/image31.png"/><Relationship Id="rId21" Type="http://schemas.openxmlformats.org/officeDocument/2006/relationships/image" Target="../media/image310.png"/><Relationship Id="rId7" Type="http://schemas.openxmlformats.org/officeDocument/2006/relationships/image" Target="../media/image24.png"/><Relationship Id="rId12" Type="http://schemas.openxmlformats.org/officeDocument/2006/relationships/customXml" Target="../ink/ink5.xml"/><Relationship Id="rId17" Type="http://schemas.openxmlformats.org/officeDocument/2006/relationships/image" Target="../media/image29.png"/><Relationship Id="rId25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6" Type="http://schemas.openxmlformats.org/officeDocument/2006/relationships/customXml" Target="../ink/ink7.xml"/><Relationship Id="rId20" Type="http://schemas.openxmlformats.org/officeDocument/2006/relationships/customXml" Target="../ink/ink9.xml"/><Relationship Id="rId1" Type="http://schemas.openxmlformats.org/officeDocument/2006/relationships/slideLayout" Target="../slideLayouts/slideLayout12.xml"/><Relationship Id="rId6" Type="http://schemas.openxmlformats.org/officeDocument/2006/relationships/customXml" Target="../ink/ink2.xml"/><Relationship Id="rId11" Type="http://schemas.openxmlformats.org/officeDocument/2006/relationships/image" Target="../media/image26.png"/><Relationship Id="rId24" Type="http://schemas.openxmlformats.org/officeDocument/2006/relationships/customXml" Target="../ink/ink11.xml"/><Relationship Id="rId5" Type="http://schemas.openxmlformats.org/officeDocument/2006/relationships/image" Target="../media/image23.png"/><Relationship Id="rId15" Type="http://schemas.openxmlformats.org/officeDocument/2006/relationships/image" Target="../media/image28.png"/><Relationship Id="rId23" Type="http://schemas.openxmlformats.org/officeDocument/2006/relationships/image" Target="../media/image320.png"/><Relationship Id="rId10" Type="http://schemas.openxmlformats.org/officeDocument/2006/relationships/customXml" Target="../ink/ink4.xml"/><Relationship Id="rId19" Type="http://schemas.openxmlformats.org/officeDocument/2006/relationships/image" Target="../media/image300.png"/><Relationship Id="rId4" Type="http://schemas.openxmlformats.org/officeDocument/2006/relationships/customXml" Target="../ink/ink1.xml"/><Relationship Id="rId9" Type="http://schemas.openxmlformats.org/officeDocument/2006/relationships/image" Target="../media/image25.png"/><Relationship Id="rId14" Type="http://schemas.openxmlformats.org/officeDocument/2006/relationships/customXml" Target="../ink/ink6.xml"/><Relationship Id="rId22" Type="http://schemas.openxmlformats.org/officeDocument/2006/relationships/customXml" Target="../ink/ink10.xml"/><Relationship Id="rId27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15.xml"/><Relationship Id="rId13" Type="http://schemas.openxmlformats.org/officeDocument/2006/relationships/customXml" Target="../ink/ink18.xml"/><Relationship Id="rId3" Type="http://schemas.openxmlformats.org/officeDocument/2006/relationships/image" Target="../media/image32.png"/><Relationship Id="rId7" Type="http://schemas.openxmlformats.org/officeDocument/2006/relationships/image" Target="../media/image24.pn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customXml" Target="../ink/ink14.xml"/><Relationship Id="rId11" Type="http://schemas.openxmlformats.org/officeDocument/2006/relationships/customXml" Target="../ink/ink17.xml"/><Relationship Id="rId5" Type="http://schemas.openxmlformats.org/officeDocument/2006/relationships/image" Target="../media/image23.png"/><Relationship Id="rId10" Type="http://schemas.openxmlformats.org/officeDocument/2006/relationships/image" Target="../media/image36.png"/><Relationship Id="rId4" Type="http://schemas.openxmlformats.org/officeDocument/2006/relationships/customXml" Target="../ink/ink13.xml"/><Relationship Id="rId9" Type="http://schemas.openxmlformats.org/officeDocument/2006/relationships/customXml" Target="../ink/ink16.xml"/><Relationship Id="rId1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A2F8D94-520D-4331-9335-FF03DD713888}"/>
              </a:ext>
            </a:extLst>
          </p:cNvPr>
          <p:cNvSpPr txBox="1"/>
          <p:nvPr/>
        </p:nvSpPr>
        <p:spPr>
          <a:xfrm>
            <a:off x="6826473" y="5432785"/>
            <a:ext cx="4301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 CWGC education resource</a:t>
            </a:r>
          </a:p>
        </p:txBody>
      </p:sp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5C6B1BFA-3A3F-4C5A-BE1F-CB5694B1F9F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4808" y="158262"/>
            <a:ext cx="2910336" cy="1597832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842AD6CF-F58B-4E55-8918-A3B242D0F79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25746" y="2083588"/>
            <a:ext cx="7384048" cy="4194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8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‘One Day in a </a:t>
            </a:r>
          </a:p>
          <a:p>
            <a:pPr marL="0" indent="0" algn="ctr">
              <a:buNone/>
            </a:pPr>
            <a:r>
              <a:rPr lang="en-US" sz="48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World War’ </a:t>
            </a:r>
          </a:p>
          <a:p>
            <a:pPr marL="0" indent="0" algn="ctr">
              <a:buNone/>
            </a:pPr>
            <a:endParaRPr lang="en-US" sz="2000" b="1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algn="ctr">
              <a:buNone/>
            </a:pP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Saturday 16th September 1916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293CD92-CB9D-E6B8-9529-BBEEA187046D}"/>
              </a:ext>
            </a:extLst>
          </p:cNvPr>
          <p:cNvGrpSpPr/>
          <p:nvPr/>
        </p:nvGrpSpPr>
        <p:grpSpPr>
          <a:xfrm>
            <a:off x="155587" y="151028"/>
            <a:ext cx="4799591" cy="6014641"/>
            <a:chOff x="207838" y="151028"/>
            <a:chExt cx="3721607" cy="493303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37632D5-0962-3F61-A7DD-71C2B48673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57316" y="156961"/>
              <a:ext cx="1101663" cy="1549436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  <p:pic>
          <p:nvPicPr>
            <p:cNvPr id="7" name="Picture 6" descr="A person in a suit&#10;&#10;Description automatically generated with medium confidence">
              <a:extLst>
                <a:ext uri="{FF2B5EF4-FFF2-40B4-BE49-F238E27FC236}">
                  <a16:creationId xmlns:a16="http://schemas.microsoft.com/office/drawing/2014/main" id="{C7BD0E25-99AA-2562-066C-A7167408C7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818803" y="151028"/>
              <a:ext cx="1101663" cy="1541898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C60CCFA-834C-EEE7-DC5F-994B7DC428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"/>
            <a:stretch/>
          </p:blipFill>
          <p:spPr>
            <a:xfrm>
              <a:off x="207838" y="1826454"/>
              <a:ext cx="1207613" cy="1549436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E156465-E04E-159A-09F1-D82CC633FE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800844" y="1847514"/>
              <a:ext cx="1119622" cy="1525758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9A5E9A06-02E5-0BBE-D5D5-50CDF6AFD96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92760" y="3484729"/>
              <a:ext cx="1091567" cy="1599330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D17BF9D6-E279-EB2A-D6E8-829B122584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809823" y="3484729"/>
              <a:ext cx="1119622" cy="1599328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  <p:pic>
          <p:nvPicPr>
            <p:cNvPr id="18" name="Picture 2" descr="British West Indies Regiment Q 001202 - PICRYL - Public Domain Media Search  Engine Public Domain Search">
              <a:extLst>
                <a:ext uri="{FF2B5EF4-FFF2-40B4-BE49-F238E27FC236}">
                  <a16:creationId xmlns:a16="http://schemas.microsoft.com/office/drawing/2014/main" id="{B708997C-999F-8651-486C-A16CF686D43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31674" y="3509419"/>
              <a:ext cx="1207613" cy="15746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F88E224-A2D7-5CE3-C6D5-269FDD773A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084" t="1204" r="68516" b="17634"/>
            <a:stretch/>
          </p:blipFill>
          <p:spPr>
            <a:xfrm>
              <a:off x="1531967" y="1827170"/>
              <a:ext cx="1152360" cy="1546102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DF62006-8EB2-4F5D-6B50-F534B9A892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7839" y="151028"/>
              <a:ext cx="1207613" cy="1541898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</p:grpSp>
    </p:spTree>
    <p:extLst>
      <p:ext uri="{BB962C8B-B14F-4D97-AF65-F5344CB8AC3E}">
        <p14:creationId xmlns:p14="http://schemas.microsoft.com/office/powerpoint/2010/main" val="26981038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B0AECF-4057-3981-8765-D2DA7AFAD8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171" y="235131"/>
            <a:ext cx="8446770" cy="58253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55518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665394-14C1-ACB5-B5A1-100B923706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109" y="235132"/>
            <a:ext cx="9421674" cy="589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3154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5C6B1BFA-3A3F-4C5A-BE1F-CB5694B1F9F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4808" y="209575"/>
            <a:ext cx="2910336" cy="1597832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842AD6CF-F58B-4E55-8918-A3B242D0F79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07952" y="2098108"/>
            <a:ext cx="7384048" cy="419400"/>
          </a:xfrm>
        </p:spPr>
        <p:txBody>
          <a:bodyPr>
            <a:no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Saturday 16 September 1916…</a:t>
            </a: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endParaRPr lang="en-GB" sz="1800" b="1" i="1" dirty="0">
              <a:solidFill>
                <a:srgbClr val="1F3864"/>
              </a:solidFill>
              <a:effectLst/>
              <a:latin typeface="Open Sans" panose="020B0606030504020204" pitchFamily="34" charset="0"/>
              <a:ea typeface="Calibri" panose="020F0502020204030204" pitchFamily="34" charset="0"/>
            </a:endParaRP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b="1" i="1" dirty="0">
                <a:solidFill>
                  <a:srgbClr val="1F3864"/>
                </a:solidFill>
                <a:effectLst/>
                <a:latin typeface="Open Sans" panose="020B0606030504020204" pitchFamily="34" charset="0"/>
                <a:ea typeface="Calibri" panose="020F0502020204030204" pitchFamily="34" charset="0"/>
              </a:rPr>
              <a:t>So, what can we learn from the records of the Commonwealth War Graves Commission about the extent to which this was a ‘world war’?</a:t>
            </a:r>
            <a:endParaRPr lang="en-GB" dirty="0">
              <a:effectLst/>
              <a:latin typeface="Open Sans" panose="020B0606030504020204" pitchFamily="34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endParaRPr lang="en-US" sz="2400" b="1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C49236D-E201-6756-B264-1F08205C6351}"/>
              </a:ext>
            </a:extLst>
          </p:cNvPr>
          <p:cNvGrpSpPr/>
          <p:nvPr/>
        </p:nvGrpSpPr>
        <p:grpSpPr>
          <a:xfrm>
            <a:off x="155587" y="151028"/>
            <a:ext cx="4799591" cy="6014641"/>
            <a:chOff x="207838" y="151028"/>
            <a:chExt cx="3721607" cy="493303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BC7FFC4-63AA-2707-53DF-CEF1D12281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57316" y="156961"/>
              <a:ext cx="1101663" cy="1549436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  <p:pic>
          <p:nvPicPr>
            <p:cNvPr id="4" name="Picture 3" descr="A person in a suit&#10;&#10;Description automatically generated with medium confidence">
              <a:extLst>
                <a:ext uri="{FF2B5EF4-FFF2-40B4-BE49-F238E27FC236}">
                  <a16:creationId xmlns:a16="http://schemas.microsoft.com/office/drawing/2014/main" id="{A6A349EA-9080-78E8-3B90-5996B63E97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17" r="1451"/>
            <a:stretch/>
          </p:blipFill>
          <p:spPr>
            <a:xfrm>
              <a:off x="2818803" y="151028"/>
              <a:ext cx="1101663" cy="154189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3588262-DCAB-3728-EBD2-6AD2CF9B26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522"/>
            <a:stretch/>
          </p:blipFill>
          <p:spPr>
            <a:xfrm>
              <a:off x="207838" y="1826454"/>
              <a:ext cx="1207613" cy="1549436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DE62F8B-23AF-33FF-3B0F-9A70D40B1B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322"/>
            <a:stretch/>
          </p:blipFill>
          <p:spPr>
            <a:xfrm>
              <a:off x="2800844" y="1847514"/>
              <a:ext cx="1119622" cy="1525758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65E0782-F9DE-7C60-7936-3FCFA7DB9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92760" y="3484729"/>
              <a:ext cx="1091567" cy="1599330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5FADF93-4AA7-39A4-1922-A9F0397335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076"/>
            <a:stretch/>
          </p:blipFill>
          <p:spPr>
            <a:xfrm>
              <a:off x="2809823" y="3484729"/>
              <a:ext cx="1119622" cy="1599328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  <p:pic>
          <p:nvPicPr>
            <p:cNvPr id="16" name="Picture 2" descr="British West Indies Regiment Q 001202 - PICRYL - Public Domain Media Search  Engine Public Domain Search">
              <a:extLst>
                <a:ext uri="{FF2B5EF4-FFF2-40B4-BE49-F238E27FC236}">
                  <a16:creationId xmlns:a16="http://schemas.microsoft.com/office/drawing/2014/main" id="{F077546E-702C-10D3-0A7D-8E47E104B88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83" t="3815" r="27590" b="24444"/>
            <a:stretch/>
          </p:blipFill>
          <p:spPr bwMode="auto">
            <a:xfrm>
              <a:off x="231674" y="3509419"/>
              <a:ext cx="1207613" cy="15746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F2C38AF-0BB2-6B83-4607-522AFD40E6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l="-1084" t="1204" r="68516" b="17634"/>
            <a:stretch/>
          </p:blipFill>
          <p:spPr>
            <a:xfrm>
              <a:off x="1531967" y="1827170"/>
              <a:ext cx="1152360" cy="1546102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BC81D766-0613-89AF-7640-16E9239D40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48" t="23962" r="45431" b="1487"/>
            <a:stretch/>
          </p:blipFill>
          <p:spPr>
            <a:xfrm>
              <a:off x="207839" y="151028"/>
              <a:ext cx="1207613" cy="1541898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</p:grpSp>
    </p:spTree>
    <p:extLst>
      <p:ext uri="{BB962C8B-B14F-4D97-AF65-F5344CB8AC3E}">
        <p14:creationId xmlns:p14="http://schemas.microsoft.com/office/powerpoint/2010/main" val="35872850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FE7FA97-58A4-455D-8EDD-ADB0164F58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30801"/>
            <a:ext cx="12192000" cy="579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8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63BD9B1-DC27-4B73-B81F-23D54376BA23}"/>
              </a:ext>
            </a:extLst>
          </p:cNvPr>
          <p:cNvSpPr txBox="1"/>
          <p:nvPr/>
        </p:nvSpPr>
        <p:spPr>
          <a:xfrm>
            <a:off x="5280829" y="678324"/>
            <a:ext cx="6653868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GB" sz="20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One Day in a World War </a:t>
            </a:r>
            <a:r>
              <a:rPr lang="en-GB" sz="2000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 a classroom resource which encourages you to explore the information held in the CWGCs records, to understand the extent to which this was a ‘world war’.</a:t>
            </a:r>
          </a:p>
          <a:p>
            <a:endParaRPr lang="en-GB" sz="2000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GB" sz="2000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do this, you will explore the records linked to a single day during the First World War.</a:t>
            </a:r>
          </a:p>
          <a:p>
            <a:endParaRPr lang="en-GB" sz="2000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GB" sz="2000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From this you will discover who was involved, where they had come from and where the fighting was taking place on this one day – </a:t>
            </a:r>
            <a:r>
              <a:rPr lang="en-GB" sz="20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Saturday 16th September 1916.</a:t>
            </a:r>
          </a:p>
          <a:p>
            <a:endParaRPr lang="en-GB" sz="2000" b="1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GB" sz="2000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then be able to decide whether this was really a ‘world war’.</a:t>
            </a:r>
          </a:p>
          <a:p>
            <a:endParaRPr lang="en-GB" sz="2000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GB" sz="1600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GB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GB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A29CCD5-3275-BDC0-F490-04F3C4A113C0}"/>
              </a:ext>
            </a:extLst>
          </p:cNvPr>
          <p:cNvGrpSpPr/>
          <p:nvPr/>
        </p:nvGrpSpPr>
        <p:grpSpPr>
          <a:xfrm>
            <a:off x="155587" y="151028"/>
            <a:ext cx="4799591" cy="6014641"/>
            <a:chOff x="207838" y="151028"/>
            <a:chExt cx="3721607" cy="493303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49C8810-2384-0A57-ED42-C39C18435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57316" y="156961"/>
              <a:ext cx="1101663" cy="1549436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  <p:pic>
          <p:nvPicPr>
            <p:cNvPr id="4" name="Picture 3" descr="A person in a suit&#10;&#10;Description automatically generated with medium confidence">
              <a:extLst>
                <a:ext uri="{FF2B5EF4-FFF2-40B4-BE49-F238E27FC236}">
                  <a16:creationId xmlns:a16="http://schemas.microsoft.com/office/drawing/2014/main" id="{508E8BD5-9EE5-9D12-7A66-077B64A956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818803" y="151028"/>
              <a:ext cx="1101663" cy="1541898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3FDE464-CBFC-4436-B68B-D4AE24D8EE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"/>
            <a:stretch/>
          </p:blipFill>
          <p:spPr>
            <a:xfrm>
              <a:off x="207838" y="1826454"/>
              <a:ext cx="1207613" cy="1549436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FE9FFD7-E6A0-06C0-1E0A-3B645EAAA8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800844" y="1847514"/>
              <a:ext cx="1119622" cy="1525758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3322A19-E922-FED0-77DC-8B21C99604B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92760" y="3484729"/>
              <a:ext cx="1091567" cy="1599330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54A6B23-8F61-7DFD-67FE-F9D5FB7491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809823" y="3484729"/>
              <a:ext cx="1119622" cy="1599328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  <p:pic>
          <p:nvPicPr>
            <p:cNvPr id="15" name="Picture 2" descr="British West Indies Regiment Q 001202 - PICRYL - Public Domain Media Search  Engine Public Domain Search">
              <a:extLst>
                <a:ext uri="{FF2B5EF4-FFF2-40B4-BE49-F238E27FC236}">
                  <a16:creationId xmlns:a16="http://schemas.microsoft.com/office/drawing/2014/main" id="{5271DA4B-A56E-0D38-9D6A-14299E5E8DC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31674" y="3509419"/>
              <a:ext cx="1207613" cy="15746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D75F8364-9E64-B3F9-C1EB-A87254204C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084" t="1204" r="68516" b="17634"/>
            <a:stretch/>
          </p:blipFill>
          <p:spPr>
            <a:xfrm>
              <a:off x="1531967" y="1827170"/>
              <a:ext cx="1152360" cy="1546102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CBC84652-68D3-FBE6-FD99-45B102A0BA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7839" y="151028"/>
              <a:ext cx="1207613" cy="1541898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</p:grpSp>
    </p:spTree>
    <p:extLst>
      <p:ext uri="{BB962C8B-B14F-4D97-AF65-F5344CB8AC3E}">
        <p14:creationId xmlns:p14="http://schemas.microsoft.com/office/powerpoint/2010/main" val="3128898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nline Media 4" title="Left Behind - East African Remembrance">
            <a:hlinkClick r:id="" action="ppaction://media"/>
            <a:extLst>
              <a:ext uri="{FF2B5EF4-FFF2-40B4-BE49-F238E27FC236}">
                <a16:creationId xmlns:a16="http://schemas.microsoft.com/office/drawing/2014/main" id="{A08B3D9E-0014-DFD0-17CD-51DF75F5390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8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4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nline Media 4" title="Left Behind - East African Remembrance (Swahili version)">
            <a:hlinkClick r:id="" action="ppaction://media"/>
            <a:extLst>
              <a:ext uri="{FF2B5EF4-FFF2-40B4-BE49-F238E27FC236}">
                <a16:creationId xmlns:a16="http://schemas.microsoft.com/office/drawing/2014/main" id="{0D1B0D1F-AFF9-C3EB-5337-47B5AFF0681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8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01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F93E5DF-4D34-CBA5-120C-F5FBDD90971A}"/>
              </a:ext>
            </a:extLst>
          </p:cNvPr>
          <p:cNvGrpSpPr/>
          <p:nvPr/>
        </p:nvGrpSpPr>
        <p:grpSpPr>
          <a:xfrm>
            <a:off x="145083" y="1078079"/>
            <a:ext cx="8537362" cy="4835042"/>
            <a:chOff x="658138" y="330897"/>
            <a:chExt cx="10488559" cy="5719967"/>
          </a:xfrm>
        </p:grpSpPr>
        <p:pic>
          <p:nvPicPr>
            <p:cNvPr id="3" name="Picture 2" descr="A person in a uniform&#10;&#10;Description automatically generated with medium confidence">
              <a:extLst>
                <a:ext uri="{FF2B5EF4-FFF2-40B4-BE49-F238E27FC236}">
                  <a16:creationId xmlns:a16="http://schemas.microsoft.com/office/drawing/2014/main" id="{D47A9381-F548-A1A2-744F-9897B38CCD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066759" y="3264145"/>
              <a:ext cx="1906539" cy="2766860"/>
            </a:xfrm>
            <a:prstGeom prst="rect">
              <a:avLst/>
            </a:prstGeom>
          </p:spPr>
        </p:pic>
        <p:pic>
          <p:nvPicPr>
            <p:cNvPr id="4" name="Picture 3" descr="A person in a military uniform&#10;&#10;Description automatically generated with medium confidence">
              <a:extLst>
                <a:ext uri="{FF2B5EF4-FFF2-40B4-BE49-F238E27FC236}">
                  <a16:creationId xmlns:a16="http://schemas.microsoft.com/office/drawing/2014/main" id="{1519F835-F2A4-77B8-19DA-C885A481FD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66758" y="330897"/>
              <a:ext cx="1906539" cy="2766859"/>
            </a:xfrm>
            <a:prstGeom prst="rect">
              <a:avLst/>
            </a:prstGeom>
          </p:spPr>
        </p:pic>
        <p:pic>
          <p:nvPicPr>
            <p:cNvPr id="5" name="Picture 4" descr="A person in a uniform&#10;&#10;Description automatically generated with medium confidence">
              <a:extLst>
                <a:ext uri="{FF2B5EF4-FFF2-40B4-BE49-F238E27FC236}">
                  <a16:creationId xmlns:a16="http://schemas.microsoft.com/office/drawing/2014/main" id="{8B23073D-F641-0554-38F1-1A0963439D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51802" y="330897"/>
              <a:ext cx="1906539" cy="2766861"/>
            </a:xfrm>
            <a:prstGeom prst="rect">
              <a:avLst/>
            </a:prstGeom>
          </p:spPr>
        </p:pic>
        <p:pic>
          <p:nvPicPr>
            <p:cNvPr id="6" name="Picture 5" descr="A person in a uniform&#10;&#10;Description automatically generated with medium confidence">
              <a:extLst>
                <a:ext uri="{FF2B5EF4-FFF2-40B4-BE49-F238E27FC236}">
                  <a16:creationId xmlns:a16="http://schemas.microsoft.com/office/drawing/2014/main" id="{4E937313-C9B7-A001-438C-F5F6949D8E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40158" y="330897"/>
              <a:ext cx="1906539" cy="2766859"/>
            </a:xfrm>
            <a:prstGeom prst="rect">
              <a:avLst/>
            </a:prstGeom>
          </p:spPr>
        </p:pic>
        <p:pic>
          <p:nvPicPr>
            <p:cNvPr id="7" name="Picture 6" descr="A picture containing text, person, person, old&#10;&#10;Description automatically generated">
              <a:extLst>
                <a:ext uri="{FF2B5EF4-FFF2-40B4-BE49-F238E27FC236}">
                  <a16:creationId xmlns:a16="http://schemas.microsoft.com/office/drawing/2014/main" id="{597D368B-B053-7CEE-54FC-2A6DA1AB02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831537" y="3274075"/>
              <a:ext cx="1906539" cy="2772758"/>
            </a:xfrm>
            <a:prstGeom prst="rect">
              <a:avLst/>
            </a:prstGeom>
          </p:spPr>
        </p:pic>
        <p:pic>
          <p:nvPicPr>
            <p:cNvPr id="8" name="Picture 7" descr="A person in a uniform&#10;&#10;Description automatically generated with low confidence">
              <a:extLst>
                <a:ext uri="{FF2B5EF4-FFF2-40B4-BE49-F238E27FC236}">
                  <a16:creationId xmlns:a16="http://schemas.microsoft.com/office/drawing/2014/main" id="{E3FD5DD0-AA72-0305-BB79-FFC88BDA33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3379" y="330901"/>
              <a:ext cx="1929126" cy="2766859"/>
            </a:xfrm>
            <a:prstGeom prst="rect">
              <a:avLst/>
            </a:prstGeom>
          </p:spPr>
        </p:pic>
        <p:pic>
          <p:nvPicPr>
            <p:cNvPr id="9" name="Picture 8" descr="A picture containing text, person, person, wall&#10;&#10;Description automatically generated">
              <a:extLst>
                <a:ext uri="{FF2B5EF4-FFF2-40B4-BE49-F238E27FC236}">
                  <a16:creationId xmlns:a16="http://schemas.microsoft.com/office/drawing/2014/main" id="{4B33D09C-5EFE-B1C8-6925-16A37AE5C1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8138" y="3274075"/>
              <a:ext cx="1954367" cy="2776789"/>
            </a:xfrm>
            <a:prstGeom prst="rect">
              <a:avLst/>
            </a:prstGeom>
          </p:spPr>
        </p:pic>
        <p:pic>
          <p:nvPicPr>
            <p:cNvPr id="10" name="Picture 9" descr="A collage of a person&#10;&#10;Description automatically generated with low confidence">
              <a:extLst>
                <a:ext uri="{FF2B5EF4-FFF2-40B4-BE49-F238E27FC236}">
                  <a16:creationId xmlns:a16="http://schemas.microsoft.com/office/drawing/2014/main" id="{3F485C5E-A590-5B9F-3785-F80B7C78FB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192330" y="3264145"/>
              <a:ext cx="1954367" cy="2766861"/>
            </a:xfrm>
            <a:prstGeom prst="rect">
              <a:avLst/>
            </a:prstGeom>
          </p:spPr>
        </p:pic>
        <p:pic>
          <p:nvPicPr>
            <p:cNvPr id="11" name="Picture 10" descr="A person in a uniform&#10;&#10;Description automatically generated with low confidence">
              <a:extLst>
                <a:ext uri="{FF2B5EF4-FFF2-40B4-BE49-F238E27FC236}">
                  <a16:creationId xmlns:a16="http://schemas.microsoft.com/office/drawing/2014/main" id="{D18E4A12-F2CE-C485-2AE2-936058A7D9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831538" y="330897"/>
              <a:ext cx="1906538" cy="2766860"/>
            </a:xfrm>
            <a:prstGeom prst="rect">
              <a:avLst/>
            </a:prstGeom>
          </p:spPr>
        </p:pic>
        <p:pic>
          <p:nvPicPr>
            <p:cNvPr id="12" name="Picture 11" descr="A person in a suit and tie&#10;&#10;Description automatically generated with low confidence">
              <a:extLst>
                <a:ext uri="{FF2B5EF4-FFF2-40B4-BE49-F238E27FC236}">
                  <a16:creationId xmlns:a16="http://schemas.microsoft.com/office/drawing/2014/main" id="{23F251FD-6694-87FE-1D92-CC22E85554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57108" y="3274075"/>
              <a:ext cx="1906539" cy="2766860"/>
            </a:xfrm>
            <a:prstGeom prst="rect">
              <a:avLst/>
            </a:prstGeom>
          </p:spPr>
        </p:pic>
      </p:grp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13CC9A61-D04D-95CC-AA15-414F7F83E0A3}"/>
              </a:ext>
            </a:extLst>
          </p:cNvPr>
          <p:cNvSpPr txBox="1">
            <a:spLocks/>
          </p:cNvSpPr>
          <p:nvPr/>
        </p:nvSpPr>
        <p:spPr>
          <a:xfrm>
            <a:off x="145083" y="165658"/>
            <a:ext cx="7952608" cy="527051"/>
          </a:xfrm>
          <a:prstGeom prst="rect">
            <a:avLst/>
          </a:prstGeom>
        </p:spPr>
        <p:txBody>
          <a:bodyPr/>
          <a:lstStyle>
            <a:lvl1pPr marL="0" eaLnBrk="1" hangingPunct="1">
              <a:defRPr>
                <a:latin typeface="+mn-lt"/>
                <a:ea typeface="+mn-ea"/>
                <a:cs typeface="+mn-cs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kern="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Who do the CWGC commemorate?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9010A32-32C7-81D0-CD91-C1C4376AF62D}"/>
              </a:ext>
            </a:extLst>
          </p:cNvPr>
          <p:cNvSpPr txBox="1"/>
          <p:nvPr/>
        </p:nvSpPr>
        <p:spPr>
          <a:xfrm>
            <a:off x="8978038" y="1018373"/>
            <a:ext cx="3213962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1.7m men and women who died in the First and Second World Wars</a:t>
            </a:r>
          </a:p>
          <a:p>
            <a:endParaRPr lang="en-GB" sz="2400" dirty="0">
              <a:solidFill>
                <a:schemeClr val="accent1">
                  <a:lumMod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GB" sz="2400" dirty="0">
                <a:solidFill>
                  <a:schemeClr val="accent1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… at 23,000 locations</a:t>
            </a:r>
          </a:p>
          <a:p>
            <a:endParaRPr lang="en-GB" sz="2400" dirty="0">
              <a:solidFill>
                <a:schemeClr val="accent1">
                  <a:lumMod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GB" sz="2400" dirty="0">
                <a:solidFill>
                  <a:schemeClr val="accent1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… in 150+ countries</a:t>
            </a:r>
          </a:p>
          <a:p>
            <a:endParaRPr lang="en-GB" sz="2400" dirty="0">
              <a:solidFill>
                <a:schemeClr val="accent1">
                  <a:lumMod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GB" sz="1600" dirty="0">
                <a:solidFill>
                  <a:schemeClr val="accent1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People from Australia, Canada, New Zealand, South Africa, Undivided India, the United Kingdom and the former British Empire… and beyond.</a:t>
            </a:r>
          </a:p>
        </p:txBody>
      </p:sp>
    </p:spTree>
    <p:extLst>
      <p:ext uri="{BB962C8B-B14F-4D97-AF65-F5344CB8AC3E}">
        <p14:creationId xmlns:p14="http://schemas.microsoft.com/office/powerpoint/2010/main" val="2998035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3B7FE4D-4EA3-4858-B1E1-87F6B9216C73}"/>
              </a:ext>
            </a:extLst>
          </p:cNvPr>
          <p:cNvSpPr txBox="1"/>
          <p:nvPr/>
        </p:nvSpPr>
        <p:spPr>
          <a:xfrm>
            <a:off x="5093865" y="1278584"/>
            <a:ext cx="7000460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 are going to study just one day and see what we can discover about the extent to which this was a ‘world war’.</a:t>
            </a:r>
          </a:p>
          <a:p>
            <a:pPr algn="ctr"/>
            <a:endParaRPr lang="en-GB" sz="2000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GB" sz="2400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algn="ctr">
              <a:buNone/>
            </a:pPr>
            <a:r>
              <a:rPr lang="en-US" sz="40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One Day in a World War </a:t>
            </a:r>
          </a:p>
          <a:p>
            <a:pPr marL="0" indent="0" algn="ctr">
              <a:buNone/>
            </a:pPr>
            <a:endParaRPr lang="en-US" sz="2800" b="1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algn="ctr">
              <a:buNone/>
            </a:pP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Saturday 16th September 1916</a:t>
            </a:r>
          </a:p>
          <a:p>
            <a:pPr algn="ctr"/>
            <a:endParaRPr lang="en-GB" sz="4000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GB" sz="4000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GB" sz="4000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GB" sz="40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577DFBC-B925-39EC-D8BB-3B221ECBDBDF}"/>
              </a:ext>
            </a:extLst>
          </p:cNvPr>
          <p:cNvGrpSpPr/>
          <p:nvPr/>
        </p:nvGrpSpPr>
        <p:grpSpPr>
          <a:xfrm>
            <a:off x="155587" y="151028"/>
            <a:ext cx="4799591" cy="6014641"/>
            <a:chOff x="207838" y="151028"/>
            <a:chExt cx="3721607" cy="493303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A81FA6B-1E5C-9931-BF62-20B531A5E1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57316" y="156961"/>
              <a:ext cx="1101663" cy="1549436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  <p:pic>
          <p:nvPicPr>
            <p:cNvPr id="10" name="Picture 9" descr="A person in a suit&#10;&#10;Description automatically generated with medium confidence">
              <a:extLst>
                <a:ext uri="{FF2B5EF4-FFF2-40B4-BE49-F238E27FC236}">
                  <a16:creationId xmlns:a16="http://schemas.microsoft.com/office/drawing/2014/main" id="{36BB0186-CD80-8011-47F3-267EE0B218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17" r="1451"/>
            <a:stretch/>
          </p:blipFill>
          <p:spPr>
            <a:xfrm>
              <a:off x="2818803" y="151028"/>
              <a:ext cx="1101663" cy="1541898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7C58BD0-0C95-068B-06B0-7E5828876E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522"/>
            <a:stretch/>
          </p:blipFill>
          <p:spPr>
            <a:xfrm>
              <a:off x="207838" y="1826454"/>
              <a:ext cx="1207613" cy="1549436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EBE23FE-A58C-49A2-8834-8A91A1F6F1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322"/>
            <a:stretch/>
          </p:blipFill>
          <p:spPr>
            <a:xfrm>
              <a:off x="2800844" y="1847514"/>
              <a:ext cx="1119622" cy="1525758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A9280EA-84E3-AB23-57D7-4ABACD066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92760" y="3484729"/>
              <a:ext cx="1091567" cy="1599330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35C1304-01F9-9BF0-3C7D-6DD223F78F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076"/>
            <a:stretch/>
          </p:blipFill>
          <p:spPr>
            <a:xfrm>
              <a:off x="2809823" y="3484729"/>
              <a:ext cx="1119622" cy="1599328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  <p:pic>
          <p:nvPicPr>
            <p:cNvPr id="15" name="Picture 2" descr="British West Indies Regiment Q 001202 - PICRYL - Public Domain Media Search  Engine Public Domain Search">
              <a:extLst>
                <a:ext uri="{FF2B5EF4-FFF2-40B4-BE49-F238E27FC236}">
                  <a16:creationId xmlns:a16="http://schemas.microsoft.com/office/drawing/2014/main" id="{32BE3503-2919-5241-A79E-58F2406D8DB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83" t="3815" r="27590" b="24444"/>
            <a:stretch/>
          </p:blipFill>
          <p:spPr bwMode="auto">
            <a:xfrm>
              <a:off x="231674" y="3509419"/>
              <a:ext cx="1207613" cy="15746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6BF55712-C724-AE83-AC3C-68243723A5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l="-1084" t="1204" r="68516" b="17634"/>
            <a:stretch/>
          </p:blipFill>
          <p:spPr>
            <a:xfrm>
              <a:off x="1531967" y="1827170"/>
              <a:ext cx="1152360" cy="1546102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5E601D2B-5A96-1351-D327-37D51C26D0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48" t="23962" r="45431" b="1487"/>
            <a:stretch/>
          </p:blipFill>
          <p:spPr>
            <a:xfrm>
              <a:off x="207839" y="151028"/>
              <a:ext cx="1207613" cy="1541898"/>
            </a:xfrm>
            <a:prstGeom prst="rect">
              <a:avLst/>
            </a:prstGeom>
            <a:ln>
              <a:noFill/>
            </a:ln>
            <a:effectLst>
              <a:softEdge rad="0"/>
            </a:effectLst>
          </p:spPr>
        </p:pic>
      </p:grpSp>
    </p:spTree>
    <p:extLst>
      <p:ext uri="{BB962C8B-B14F-4D97-AF65-F5344CB8AC3E}">
        <p14:creationId xmlns:p14="http://schemas.microsoft.com/office/powerpoint/2010/main" val="2317444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713BCBF8-F28A-40FC-54EB-EC8F79FE7EB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793" y="925596"/>
            <a:ext cx="8386356" cy="47211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450830B-FFEB-BF9F-D689-82DBE3846370}"/>
              </a:ext>
            </a:extLst>
          </p:cNvPr>
          <p:cNvSpPr txBox="1"/>
          <p:nvPr/>
        </p:nvSpPr>
        <p:spPr>
          <a:xfrm>
            <a:off x="200298" y="215386"/>
            <a:ext cx="3910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CWGC data example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77FA0FC-154E-4F0E-E585-59F50FD7BD94}"/>
              </a:ext>
            </a:extLst>
          </p:cNvPr>
          <p:cNvGrpSpPr/>
          <p:nvPr/>
        </p:nvGrpSpPr>
        <p:grpSpPr>
          <a:xfrm>
            <a:off x="3552789" y="134162"/>
            <a:ext cx="1730617" cy="791434"/>
            <a:chOff x="3552789" y="134162"/>
            <a:chExt cx="1730617" cy="791434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8100ECBE-1523-2063-A17A-7FFF8A60F40C}"/>
                </a:ext>
              </a:extLst>
            </p:cNvPr>
            <p:cNvGrpSpPr/>
            <p:nvPr/>
          </p:nvGrpSpPr>
          <p:grpSpPr>
            <a:xfrm>
              <a:off x="3552789" y="393876"/>
              <a:ext cx="685080" cy="531720"/>
              <a:chOff x="5869269" y="809469"/>
              <a:chExt cx="685080" cy="53172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4">
                <p14:nvContentPartPr>
                  <p14:cNvPr id="35" name="Ink 34">
                    <a:extLst>
                      <a:ext uri="{FF2B5EF4-FFF2-40B4-BE49-F238E27FC236}">
                        <a16:creationId xmlns:a16="http://schemas.microsoft.com/office/drawing/2014/main" id="{3D9C9980-E756-316F-C8F8-78548060F488}"/>
                      </a:ext>
                    </a:extLst>
                  </p14:cNvPr>
                  <p14:cNvContentPartPr/>
                  <p14:nvPr/>
                </p14:nvContentPartPr>
                <p14:xfrm>
                  <a:off x="5869269" y="840429"/>
                  <a:ext cx="592920" cy="500760"/>
                </p14:xfrm>
              </p:contentPart>
            </mc:Choice>
            <mc:Fallback xmlns="">
              <p:pic>
                <p:nvPicPr>
                  <p:cNvPr id="35" name="Ink 34">
                    <a:extLst>
                      <a:ext uri="{FF2B5EF4-FFF2-40B4-BE49-F238E27FC236}">
                        <a16:creationId xmlns:a16="http://schemas.microsoft.com/office/drawing/2014/main" id="{3D9C9980-E756-316F-C8F8-78548060F488}"/>
                      </a:ext>
                    </a:extLst>
                  </p:cNvPr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5860269" y="831789"/>
                    <a:ext cx="610560" cy="5184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">
                <p14:nvContentPartPr>
                  <p14:cNvPr id="36" name="Ink 35">
                    <a:extLst>
                      <a:ext uri="{FF2B5EF4-FFF2-40B4-BE49-F238E27FC236}">
                        <a16:creationId xmlns:a16="http://schemas.microsoft.com/office/drawing/2014/main" id="{8F47627C-1D3A-5A4A-B9FE-6034F4B97699}"/>
                      </a:ext>
                    </a:extLst>
                  </p14:cNvPr>
                  <p14:cNvContentPartPr/>
                  <p14:nvPr/>
                </p14:nvContentPartPr>
                <p14:xfrm>
                  <a:off x="6304509" y="809469"/>
                  <a:ext cx="249840" cy="157680"/>
                </p14:xfrm>
              </p:contentPart>
            </mc:Choice>
            <mc:Fallback xmlns="">
              <p:pic>
                <p:nvPicPr>
                  <p:cNvPr id="36" name="Ink 35">
                    <a:extLst>
                      <a:ext uri="{FF2B5EF4-FFF2-40B4-BE49-F238E27FC236}">
                        <a16:creationId xmlns:a16="http://schemas.microsoft.com/office/drawing/2014/main" id="{8F47627C-1D3A-5A4A-B9FE-6034F4B97699}"/>
                      </a:ext>
                    </a:extLst>
                  </p:cNvPr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6295869" y="800829"/>
                    <a:ext cx="267480" cy="17532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F8B8423F-8740-4847-B1E8-B8589D5EDB41}"/>
                </a:ext>
              </a:extLst>
            </p:cNvPr>
            <p:cNvSpPr txBox="1"/>
            <p:nvPr/>
          </p:nvSpPr>
          <p:spPr>
            <a:xfrm>
              <a:off x="4180615" y="134162"/>
              <a:ext cx="11027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solidFill>
                    <a:schemeClr val="accent1">
                      <a:lumMod val="75000"/>
                    </a:schemeClr>
                  </a:solidFill>
                  <a:latin typeface="Ink Free" panose="03080402000500000000" pitchFamily="66" charset="0"/>
                </a:rPr>
                <a:t>Theme</a:t>
              </a:r>
              <a:endParaRPr lang="en-GB" sz="1400" dirty="0">
                <a:solidFill>
                  <a:schemeClr val="accent1">
                    <a:lumMod val="75000"/>
                  </a:schemeClr>
                </a:solidFill>
                <a:latin typeface="Ink Free" panose="03080402000500000000" pitchFamily="66" charset="0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5F464159-3143-F301-2A70-CCE1A57BBB4C}"/>
              </a:ext>
            </a:extLst>
          </p:cNvPr>
          <p:cNvGrpSpPr/>
          <p:nvPr/>
        </p:nvGrpSpPr>
        <p:grpSpPr>
          <a:xfrm>
            <a:off x="4300475" y="331580"/>
            <a:ext cx="2884492" cy="1156459"/>
            <a:chOff x="4300475" y="331580"/>
            <a:chExt cx="2884492" cy="1156459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10F18946-3D62-2CB5-CD37-9202774748DD}"/>
                </a:ext>
              </a:extLst>
            </p:cNvPr>
            <p:cNvGrpSpPr/>
            <p:nvPr/>
          </p:nvGrpSpPr>
          <p:grpSpPr>
            <a:xfrm>
              <a:off x="4300475" y="747679"/>
              <a:ext cx="1168508" cy="740360"/>
              <a:chOff x="5869269" y="809469"/>
              <a:chExt cx="685080" cy="53172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8">
                <p14:nvContentPartPr>
                  <p14:cNvPr id="43" name="Ink 42">
                    <a:extLst>
                      <a:ext uri="{FF2B5EF4-FFF2-40B4-BE49-F238E27FC236}">
                        <a16:creationId xmlns:a16="http://schemas.microsoft.com/office/drawing/2014/main" id="{E7918950-50C6-0F4C-0CE0-88BB9E8607E4}"/>
                      </a:ext>
                    </a:extLst>
                  </p14:cNvPr>
                  <p14:cNvContentPartPr/>
                  <p14:nvPr/>
                </p14:nvContentPartPr>
                <p14:xfrm>
                  <a:off x="5869269" y="840429"/>
                  <a:ext cx="592920" cy="500760"/>
                </p14:xfrm>
              </p:contentPart>
            </mc:Choice>
            <mc:Fallback xmlns="">
              <p:pic>
                <p:nvPicPr>
                  <p:cNvPr id="43" name="Ink 42">
                    <a:extLst>
                      <a:ext uri="{FF2B5EF4-FFF2-40B4-BE49-F238E27FC236}">
                        <a16:creationId xmlns:a16="http://schemas.microsoft.com/office/drawing/2014/main" id="{E7918950-50C6-0F4C-0CE0-88BB9E8607E4}"/>
                      </a:ext>
                    </a:extLst>
                  </p:cNvPr>
                  <p:cNvPicPr/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5864203" y="834224"/>
                    <a:ext cx="603263" cy="513428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0">
                <p14:nvContentPartPr>
                  <p14:cNvPr id="44" name="Ink 43">
                    <a:extLst>
                      <a:ext uri="{FF2B5EF4-FFF2-40B4-BE49-F238E27FC236}">
                        <a16:creationId xmlns:a16="http://schemas.microsoft.com/office/drawing/2014/main" id="{C705780D-5DB3-48E5-92FB-62AAD8D914FE}"/>
                      </a:ext>
                    </a:extLst>
                  </p14:cNvPr>
                  <p14:cNvContentPartPr/>
                  <p14:nvPr/>
                </p14:nvContentPartPr>
                <p14:xfrm>
                  <a:off x="6304509" y="809469"/>
                  <a:ext cx="249840" cy="157680"/>
                </p14:xfrm>
              </p:contentPart>
            </mc:Choice>
            <mc:Fallback xmlns="">
              <p:pic>
                <p:nvPicPr>
                  <p:cNvPr id="44" name="Ink 43">
                    <a:extLst>
                      <a:ext uri="{FF2B5EF4-FFF2-40B4-BE49-F238E27FC236}">
                        <a16:creationId xmlns:a16="http://schemas.microsoft.com/office/drawing/2014/main" id="{C705780D-5DB3-48E5-92FB-62AAD8D914FE}"/>
                      </a:ext>
                    </a:extLst>
                  </p:cNvPr>
                  <p:cNvPicPr/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6299225" y="803007"/>
                    <a:ext cx="260197" cy="170346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0D726D7-F2BD-F45E-7A1D-77DF7CBDEE52}"/>
                </a:ext>
              </a:extLst>
            </p:cNvPr>
            <p:cNvSpPr txBox="1"/>
            <p:nvPr/>
          </p:nvSpPr>
          <p:spPr>
            <a:xfrm rot="21160428">
              <a:off x="5468508" y="331580"/>
              <a:ext cx="17164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chemeClr val="accent1">
                      <a:lumMod val="75000"/>
                    </a:schemeClr>
                  </a:solidFill>
                  <a:latin typeface="Ink Free" panose="03080402000500000000" pitchFamily="66" charset="0"/>
                </a:rPr>
                <a:t>Unit they served with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7846272C-9BB4-0F44-56C0-4624D85D768A}"/>
              </a:ext>
            </a:extLst>
          </p:cNvPr>
          <p:cNvGrpSpPr/>
          <p:nvPr/>
        </p:nvGrpSpPr>
        <p:grpSpPr>
          <a:xfrm>
            <a:off x="6026026" y="559952"/>
            <a:ext cx="4813699" cy="938999"/>
            <a:chOff x="6026026" y="559952"/>
            <a:chExt cx="4813699" cy="938999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C4BA98BB-435B-984F-D6D6-DA69B2FAE30F}"/>
                </a:ext>
              </a:extLst>
            </p:cNvPr>
            <p:cNvGrpSpPr/>
            <p:nvPr/>
          </p:nvGrpSpPr>
          <p:grpSpPr>
            <a:xfrm>
              <a:off x="6026026" y="967231"/>
              <a:ext cx="1350134" cy="531720"/>
              <a:chOff x="5869269" y="809469"/>
              <a:chExt cx="685080" cy="53172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12">
                <p14:nvContentPartPr>
                  <p14:cNvPr id="46" name="Ink 45">
                    <a:extLst>
                      <a:ext uri="{FF2B5EF4-FFF2-40B4-BE49-F238E27FC236}">
                        <a16:creationId xmlns:a16="http://schemas.microsoft.com/office/drawing/2014/main" id="{9B1CE99D-F274-416D-117D-E9DE73B2350A}"/>
                      </a:ext>
                    </a:extLst>
                  </p14:cNvPr>
                  <p14:cNvContentPartPr/>
                  <p14:nvPr/>
                </p14:nvContentPartPr>
                <p14:xfrm>
                  <a:off x="5869269" y="840429"/>
                  <a:ext cx="592920" cy="500760"/>
                </p14:xfrm>
              </p:contentPart>
            </mc:Choice>
            <mc:Fallback xmlns="">
              <p:pic>
                <p:nvPicPr>
                  <p:cNvPr id="46" name="Ink 45">
                    <a:extLst>
                      <a:ext uri="{FF2B5EF4-FFF2-40B4-BE49-F238E27FC236}">
                        <a16:creationId xmlns:a16="http://schemas.microsoft.com/office/drawing/2014/main" id="{9B1CE99D-F274-416D-117D-E9DE73B2350A}"/>
                      </a:ext>
                    </a:extLst>
                  </p:cNvPr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5864884" y="831789"/>
                    <a:ext cx="601873" cy="5184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4">
                <p14:nvContentPartPr>
                  <p14:cNvPr id="47" name="Ink 46">
                    <a:extLst>
                      <a:ext uri="{FF2B5EF4-FFF2-40B4-BE49-F238E27FC236}">
                        <a16:creationId xmlns:a16="http://schemas.microsoft.com/office/drawing/2014/main" id="{5DC26F35-1CBD-DADB-3D7F-05FB91C2CAF5}"/>
                      </a:ext>
                    </a:extLst>
                  </p14:cNvPr>
                  <p14:cNvContentPartPr/>
                  <p14:nvPr/>
                </p14:nvContentPartPr>
                <p14:xfrm>
                  <a:off x="6304509" y="809469"/>
                  <a:ext cx="249840" cy="157680"/>
                </p14:xfrm>
              </p:contentPart>
            </mc:Choice>
            <mc:Fallback xmlns="">
              <p:pic>
                <p:nvPicPr>
                  <p:cNvPr id="47" name="Ink 46">
                    <a:extLst>
                      <a:ext uri="{FF2B5EF4-FFF2-40B4-BE49-F238E27FC236}">
                        <a16:creationId xmlns:a16="http://schemas.microsoft.com/office/drawing/2014/main" id="{5DC26F35-1CBD-DADB-3D7F-05FB91C2CAF5}"/>
                      </a:ext>
                    </a:extLst>
                  </p:cNvPr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6300119" y="800829"/>
                    <a:ext cx="258802" cy="17532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544FE44D-5790-0F4B-04E1-CA9AFF36B992}"/>
                </a:ext>
              </a:extLst>
            </p:cNvPr>
            <p:cNvSpPr txBox="1"/>
            <p:nvPr/>
          </p:nvSpPr>
          <p:spPr>
            <a:xfrm rot="21424876">
              <a:off x="7439207" y="559952"/>
              <a:ext cx="34005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solidFill>
                    <a:schemeClr val="accent1">
                      <a:lumMod val="75000"/>
                    </a:schemeClr>
                  </a:solidFill>
                  <a:latin typeface="Ink Free" panose="03080402000500000000" pitchFamily="66" charset="0"/>
                </a:rPr>
                <a:t>Cause of death and age not known for every casualty 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7CD8CA75-32A0-C889-525E-FA1E493277A6}"/>
              </a:ext>
            </a:extLst>
          </p:cNvPr>
          <p:cNvGrpSpPr/>
          <p:nvPr/>
        </p:nvGrpSpPr>
        <p:grpSpPr>
          <a:xfrm>
            <a:off x="8882743" y="2321139"/>
            <a:ext cx="3227521" cy="846931"/>
            <a:chOff x="8882743" y="2321139"/>
            <a:chExt cx="3227521" cy="846931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C2991DC9-1B80-C98C-F74A-469EC829A0B9}"/>
                </a:ext>
              </a:extLst>
            </p:cNvPr>
            <p:cNvGrpSpPr/>
            <p:nvPr/>
          </p:nvGrpSpPr>
          <p:grpSpPr>
            <a:xfrm>
              <a:off x="8882743" y="2661533"/>
              <a:ext cx="1436915" cy="506537"/>
              <a:chOff x="5869269" y="809469"/>
              <a:chExt cx="685080" cy="53172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16">
                <p14:nvContentPartPr>
                  <p14:cNvPr id="61" name="Ink 60">
                    <a:extLst>
                      <a:ext uri="{FF2B5EF4-FFF2-40B4-BE49-F238E27FC236}">
                        <a16:creationId xmlns:a16="http://schemas.microsoft.com/office/drawing/2014/main" id="{3468D147-5942-F230-A1B4-AE583F5639CF}"/>
                      </a:ext>
                    </a:extLst>
                  </p14:cNvPr>
                  <p14:cNvContentPartPr/>
                  <p14:nvPr/>
                </p14:nvContentPartPr>
                <p14:xfrm>
                  <a:off x="5869269" y="840429"/>
                  <a:ext cx="592920" cy="500760"/>
                </p14:xfrm>
              </p:contentPart>
            </mc:Choice>
            <mc:Fallback xmlns="">
              <p:pic>
                <p:nvPicPr>
                  <p:cNvPr id="61" name="Ink 60">
                    <a:extLst>
                      <a:ext uri="{FF2B5EF4-FFF2-40B4-BE49-F238E27FC236}">
                        <a16:creationId xmlns:a16="http://schemas.microsoft.com/office/drawing/2014/main" id="{3468D147-5942-F230-A1B4-AE583F5639CF}"/>
                      </a:ext>
                    </a:extLst>
                  </p:cNvPr>
                  <p:cNvPicPr/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5865149" y="831359"/>
                    <a:ext cx="601331" cy="519279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8">
                <p14:nvContentPartPr>
                  <p14:cNvPr id="62" name="Ink 61">
                    <a:extLst>
                      <a:ext uri="{FF2B5EF4-FFF2-40B4-BE49-F238E27FC236}">
                        <a16:creationId xmlns:a16="http://schemas.microsoft.com/office/drawing/2014/main" id="{884E0C89-D624-6AAB-6E18-6E1E0AF112D4}"/>
                      </a:ext>
                    </a:extLst>
                  </p14:cNvPr>
                  <p14:cNvContentPartPr/>
                  <p14:nvPr/>
                </p14:nvContentPartPr>
                <p14:xfrm>
                  <a:off x="6304509" y="809469"/>
                  <a:ext cx="249840" cy="157680"/>
                </p14:xfrm>
              </p:contentPart>
            </mc:Choice>
            <mc:Fallback xmlns="">
              <p:pic>
                <p:nvPicPr>
                  <p:cNvPr id="62" name="Ink 61">
                    <a:extLst>
                      <a:ext uri="{FF2B5EF4-FFF2-40B4-BE49-F238E27FC236}">
                        <a16:creationId xmlns:a16="http://schemas.microsoft.com/office/drawing/2014/main" id="{884E0C89-D624-6AAB-6E18-6E1E0AF112D4}"/>
                      </a:ext>
                    </a:extLst>
                  </p:cNvPr>
                  <p:cNvPicPr/>
                  <p:nvPr/>
                </p:nvPicPr>
                <p:blipFill>
                  <a:blip r:embed="rId19"/>
                  <a:stretch>
                    <a:fillRect/>
                  </a:stretch>
                </p:blipFill>
                <p:spPr>
                  <a:xfrm>
                    <a:off x="6300385" y="800038"/>
                    <a:ext cx="258260" cy="176164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03F37738-C4FB-B9C1-0B7E-80A20FB78C5C}"/>
                </a:ext>
              </a:extLst>
            </p:cNvPr>
            <p:cNvSpPr txBox="1"/>
            <p:nvPr/>
          </p:nvSpPr>
          <p:spPr>
            <a:xfrm rot="156940">
              <a:off x="10317811" y="2321139"/>
              <a:ext cx="17924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solidFill>
                    <a:schemeClr val="accent1">
                      <a:lumMod val="75000"/>
                    </a:schemeClr>
                  </a:solidFill>
                  <a:latin typeface="Ink Free" panose="03080402000500000000" pitchFamily="66" charset="0"/>
                </a:rPr>
                <a:t>Cemetery or memorial where the CWGC  commemorates them today</a:t>
              </a: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3BE2A6F9-48CF-FB64-D8EC-108014111238}"/>
              </a:ext>
            </a:extLst>
          </p:cNvPr>
          <p:cNvGrpSpPr/>
          <p:nvPr/>
        </p:nvGrpSpPr>
        <p:grpSpPr>
          <a:xfrm>
            <a:off x="7033620" y="5084328"/>
            <a:ext cx="3717416" cy="1078908"/>
            <a:chOff x="7033620" y="5084328"/>
            <a:chExt cx="3717416" cy="1078908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5B5FA274-822F-3F7D-F6E8-B080E0F6850B}"/>
                </a:ext>
              </a:extLst>
            </p:cNvPr>
            <p:cNvGrpSpPr/>
            <p:nvPr/>
          </p:nvGrpSpPr>
          <p:grpSpPr>
            <a:xfrm flipV="1">
              <a:off x="7033620" y="5084328"/>
              <a:ext cx="685080" cy="903320"/>
              <a:chOff x="5869269" y="809469"/>
              <a:chExt cx="685080" cy="53172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20">
                <p14:nvContentPartPr>
                  <p14:cNvPr id="49" name="Ink 48">
                    <a:extLst>
                      <a:ext uri="{FF2B5EF4-FFF2-40B4-BE49-F238E27FC236}">
                        <a16:creationId xmlns:a16="http://schemas.microsoft.com/office/drawing/2014/main" id="{5CEBA933-22A2-0523-C4CA-F83408E196BA}"/>
                      </a:ext>
                    </a:extLst>
                  </p14:cNvPr>
                  <p14:cNvContentPartPr/>
                  <p14:nvPr/>
                </p14:nvContentPartPr>
                <p14:xfrm>
                  <a:off x="5869269" y="840429"/>
                  <a:ext cx="592920" cy="500760"/>
                </p14:xfrm>
              </p:contentPart>
            </mc:Choice>
            <mc:Fallback xmlns="">
              <p:pic>
                <p:nvPicPr>
                  <p:cNvPr id="49" name="Ink 48">
                    <a:extLst>
                      <a:ext uri="{FF2B5EF4-FFF2-40B4-BE49-F238E27FC236}">
                        <a16:creationId xmlns:a16="http://schemas.microsoft.com/office/drawing/2014/main" id="{5CEBA933-22A2-0523-C4CA-F83408E196BA}"/>
                      </a:ext>
                    </a:extLst>
                  </p:cNvPr>
                  <p:cNvPicPr/>
                  <p:nvPr/>
                </p:nvPicPr>
                <p:blipFill>
                  <a:blip r:embed="rId21"/>
                  <a:stretch>
                    <a:fillRect/>
                  </a:stretch>
                </p:blipFill>
                <p:spPr>
                  <a:xfrm>
                    <a:off x="5860269" y="835131"/>
                    <a:ext cx="610560" cy="511144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2">
                <p14:nvContentPartPr>
                  <p14:cNvPr id="50" name="Ink 49">
                    <a:extLst>
                      <a:ext uri="{FF2B5EF4-FFF2-40B4-BE49-F238E27FC236}">
                        <a16:creationId xmlns:a16="http://schemas.microsoft.com/office/drawing/2014/main" id="{20909AE6-7F3F-C7FF-465F-13BB17926F94}"/>
                      </a:ext>
                    </a:extLst>
                  </p14:cNvPr>
                  <p14:cNvContentPartPr/>
                  <p14:nvPr/>
                </p14:nvContentPartPr>
                <p14:xfrm>
                  <a:off x="6304509" y="809469"/>
                  <a:ext cx="249840" cy="157680"/>
                </p14:xfrm>
              </p:contentPart>
            </mc:Choice>
            <mc:Fallback xmlns="">
              <p:pic>
                <p:nvPicPr>
                  <p:cNvPr id="50" name="Ink 49">
                    <a:extLst>
                      <a:ext uri="{FF2B5EF4-FFF2-40B4-BE49-F238E27FC236}">
                        <a16:creationId xmlns:a16="http://schemas.microsoft.com/office/drawing/2014/main" id="{20909AE6-7F3F-C7FF-465F-13BB17926F94}"/>
                      </a:ext>
                    </a:extLst>
                  </p:cNvPr>
                  <p:cNvPicPr/>
                  <p:nvPr/>
                </p:nvPicPr>
                <p:blipFill>
                  <a:blip r:embed="rId23"/>
                  <a:stretch>
                    <a:fillRect/>
                  </a:stretch>
                </p:blipFill>
                <p:spPr>
                  <a:xfrm>
                    <a:off x="6295869" y="804383"/>
                    <a:ext cx="267480" cy="168065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21D89DF4-C5BE-69E1-7B18-934F2CA2FD42}"/>
                </a:ext>
              </a:extLst>
            </p:cNvPr>
            <p:cNvSpPr txBox="1"/>
            <p:nvPr/>
          </p:nvSpPr>
          <p:spPr>
            <a:xfrm rot="21414819">
              <a:off x="7697705" y="5701571"/>
              <a:ext cx="3053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solidFill>
                    <a:schemeClr val="accent1">
                      <a:lumMod val="75000"/>
                    </a:schemeClr>
                  </a:solidFill>
                  <a:latin typeface="Ink Free" panose="03080402000500000000" pitchFamily="66" charset="0"/>
                </a:rPr>
                <a:t>Information about their family and where they lived. Not known for everyone.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4026A0EE-6FB4-0F50-E260-E8CC2B9FB18F}"/>
              </a:ext>
            </a:extLst>
          </p:cNvPr>
          <p:cNvGrpSpPr/>
          <p:nvPr/>
        </p:nvGrpSpPr>
        <p:grpSpPr>
          <a:xfrm>
            <a:off x="142584" y="824727"/>
            <a:ext cx="2137337" cy="1068970"/>
            <a:chOff x="142584" y="824727"/>
            <a:chExt cx="2137337" cy="1068970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8A60C387-81FB-18B9-D12B-E7B06DEF3AE7}"/>
                </a:ext>
              </a:extLst>
            </p:cNvPr>
            <p:cNvGrpSpPr/>
            <p:nvPr/>
          </p:nvGrpSpPr>
          <p:grpSpPr>
            <a:xfrm rot="19884500" flipH="1">
              <a:off x="1457269" y="824727"/>
              <a:ext cx="822652" cy="531720"/>
              <a:chOff x="5869269" y="809469"/>
              <a:chExt cx="685080" cy="53172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24">
                <p14:nvContentPartPr>
                  <p14:cNvPr id="40" name="Ink 39">
                    <a:extLst>
                      <a:ext uri="{FF2B5EF4-FFF2-40B4-BE49-F238E27FC236}">
                        <a16:creationId xmlns:a16="http://schemas.microsoft.com/office/drawing/2014/main" id="{93D8883F-F8C7-9B3B-067C-22702F99E745}"/>
                      </a:ext>
                    </a:extLst>
                  </p14:cNvPr>
                  <p14:cNvContentPartPr/>
                  <p14:nvPr/>
                </p14:nvContentPartPr>
                <p14:xfrm>
                  <a:off x="5869269" y="840429"/>
                  <a:ext cx="592920" cy="500760"/>
                </p14:xfrm>
              </p:contentPart>
            </mc:Choice>
            <mc:Fallback xmlns="">
              <p:pic>
                <p:nvPicPr>
                  <p:cNvPr id="40" name="Ink 39">
                    <a:extLst>
                      <a:ext uri="{FF2B5EF4-FFF2-40B4-BE49-F238E27FC236}">
                        <a16:creationId xmlns:a16="http://schemas.microsoft.com/office/drawing/2014/main" id="{93D8883F-F8C7-9B3B-067C-22702F99E745}"/>
                      </a:ext>
                    </a:extLst>
                  </p:cNvPr>
                  <p:cNvPicPr/>
                  <p:nvPr/>
                </p:nvPicPr>
                <p:blipFill>
                  <a:blip r:embed="rId25"/>
                  <a:stretch>
                    <a:fillRect/>
                  </a:stretch>
                </p:blipFill>
                <p:spPr>
                  <a:xfrm>
                    <a:off x="5862075" y="831789"/>
                    <a:ext cx="607608" cy="5184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6">
                <p14:nvContentPartPr>
                  <p14:cNvPr id="41" name="Ink 40">
                    <a:extLst>
                      <a:ext uri="{FF2B5EF4-FFF2-40B4-BE49-F238E27FC236}">
                        <a16:creationId xmlns:a16="http://schemas.microsoft.com/office/drawing/2014/main" id="{A755A87D-36EB-8FD9-EC3D-1D6D1F8546AC}"/>
                      </a:ext>
                    </a:extLst>
                  </p14:cNvPr>
                  <p14:cNvContentPartPr/>
                  <p14:nvPr/>
                </p14:nvContentPartPr>
                <p14:xfrm>
                  <a:off x="6304509" y="809469"/>
                  <a:ext cx="249840" cy="157680"/>
                </p14:xfrm>
              </p:contentPart>
            </mc:Choice>
            <mc:Fallback xmlns="">
              <p:pic>
                <p:nvPicPr>
                  <p:cNvPr id="41" name="Ink 40">
                    <a:extLst>
                      <a:ext uri="{FF2B5EF4-FFF2-40B4-BE49-F238E27FC236}">
                        <a16:creationId xmlns:a16="http://schemas.microsoft.com/office/drawing/2014/main" id="{A755A87D-36EB-8FD9-EC3D-1D6D1F8546AC}"/>
                      </a:ext>
                    </a:extLst>
                  </p:cNvPr>
                  <p:cNvPicPr/>
                  <p:nvPr/>
                </p:nvPicPr>
                <p:blipFill>
                  <a:blip r:embed="rId27"/>
                  <a:stretch>
                    <a:fillRect/>
                  </a:stretch>
                </p:blipFill>
                <p:spPr>
                  <a:xfrm>
                    <a:off x="6297311" y="800829"/>
                    <a:ext cx="264536" cy="17532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F311D4AE-A22D-70E5-70C4-7C9A758D91FF}"/>
                </a:ext>
              </a:extLst>
            </p:cNvPr>
            <p:cNvSpPr txBox="1"/>
            <p:nvPr/>
          </p:nvSpPr>
          <p:spPr>
            <a:xfrm rot="21246942">
              <a:off x="142584" y="1062700"/>
              <a:ext cx="14133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solidFill>
                    <a:schemeClr val="accent1">
                      <a:lumMod val="75000"/>
                    </a:schemeClr>
                  </a:solidFill>
                  <a:latin typeface="Ink Free" panose="03080402000500000000" pitchFamily="66" charset="0"/>
                </a:rPr>
                <a:t>Information about the total number of records on this theme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40297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525380D-6B87-0969-2D8D-4C2630501E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8149" y="1077160"/>
            <a:ext cx="8339137" cy="474700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348CBDC-CC44-2A4B-0B91-E51A8E31008F}"/>
              </a:ext>
            </a:extLst>
          </p:cNvPr>
          <p:cNvSpPr txBox="1"/>
          <p:nvPr/>
        </p:nvSpPr>
        <p:spPr>
          <a:xfrm>
            <a:off x="200298" y="215386"/>
            <a:ext cx="3910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1">
                    <a:lumMod val="50000"/>
                  </a:schemeClr>
                </a:solidFill>
              </a:rPr>
              <a:t>CWGC Story Card example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B6F7684-6946-7A6A-893E-32B1F542C30D}"/>
              </a:ext>
            </a:extLst>
          </p:cNvPr>
          <p:cNvGrpSpPr/>
          <p:nvPr/>
        </p:nvGrpSpPr>
        <p:grpSpPr>
          <a:xfrm>
            <a:off x="5486092" y="400052"/>
            <a:ext cx="1730617" cy="791434"/>
            <a:chOff x="3552789" y="134162"/>
            <a:chExt cx="1730617" cy="791434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4E8A1270-57C2-52CA-9DA5-D36B0DC82F43}"/>
                </a:ext>
              </a:extLst>
            </p:cNvPr>
            <p:cNvGrpSpPr/>
            <p:nvPr/>
          </p:nvGrpSpPr>
          <p:grpSpPr>
            <a:xfrm>
              <a:off x="3552789" y="393876"/>
              <a:ext cx="685080" cy="531720"/>
              <a:chOff x="5869269" y="809469"/>
              <a:chExt cx="685080" cy="53172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4">
                <p14:nvContentPartPr>
                  <p14:cNvPr id="43" name="Ink 42">
                    <a:extLst>
                      <a:ext uri="{FF2B5EF4-FFF2-40B4-BE49-F238E27FC236}">
                        <a16:creationId xmlns:a16="http://schemas.microsoft.com/office/drawing/2014/main" id="{D5EC7334-AD4A-6F47-782D-23DD16B3B3EE}"/>
                      </a:ext>
                    </a:extLst>
                  </p14:cNvPr>
                  <p14:cNvContentPartPr/>
                  <p14:nvPr/>
                </p14:nvContentPartPr>
                <p14:xfrm>
                  <a:off x="5869269" y="840429"/>
                  <a:ext cx="592920" cy="500760"/>
                </p14:xfrm>
              </p:contentPart>
            </mc:Choice>
            <mc:Fallback xmlns="">
              <p:pic>
                <p:nvPicPr>
                  <p:cNvPr id="43" name="Ink 42">
                    <a:extLst>
                      <a:ext uri="{FF2B5EF4-FFF2-40B4-BE49-F238E27FC236}">
                        <a16:creationId xmlns:a16="http://schemas.microsoft.com/office/drawing/2014/main" id="{D5EC7334-AD4A-6F47-782D-23DD16B3B3EE}"/>
                      </a:ext>
                    </a:extLst>
                  </p:cNvPr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5860269" y="831789"/>
                    <a:ext cx="610560" cy="5184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">
                <p14:nvContentPartPr>
                  <p14:cNvPr id="44" name="Ink 43">
                    <a:extLst>
                      <a:ext uri="{FF2B5EF4-FFF2-40B4-BE49-F238E27FC236}">
                        <a16:creationId xmlns:a16="http://schemas.microsoft.com/office/drawing/2014/main" id="{6D596594-356F-BD6A-6582-68539184EF25}"/>
                      </a:ext>
                    </a:extLst>
                  </p14:cNvPr>
                  <p14:cNvContentPartPr/>
                  <p14:nvPr/>
                </p14:nvContentPartPr>
                <p14:xfrm>
                  <a:off x="6304509" y="809469"/>
                  <a:ext cx="249840" cy="157680"/>
                </p14:xfrm>
              </p:contentPart>
            </mc:Choice>
            <mc:Fallback xmlns="">
              <p:pic>
                <p:nvPicPr>
                  <p:cNvPr id="44" name="Ink 43">
                    <a:extLst>
                      <a:ext uri="{FF2B5EF4-FFF2-40B4-BE49-F238E27FC236}">
                        <a16:creationId xmlns:a16="http://schemas.microsoft.com/office/drawing/2014/main" id="{6D596594-356F-BD6A-6582-68539184EF25}"/>
                      </a:ext>
                    </a:extLst>
                  </p:cNvPr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6295869" y="800829"/>
                    <a:ext cx="267480" cy="17532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613B27A-A4BC-80EF-CF5A-EF7DE228D45F}"/>
                </a:ext>
              </a:extLst>
            </p:cNvPr>
            <p:cNvSpPr txBox="1"/>
            <p:nvPr/>
          </p:nvSpPr>
          <p:spPr>
            <a:xfrm>
              <a:off x="4180615" y="134162"/>
              <a:ext cx="11027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solidFill>
                    <a:schemeClr val="accent1">
                      <a:lumMod val="75000"/>
                    </a:schemeClr>
                  </a:solidFill>
                  <a:latin typeface="Ink Free" panose="03080402000500000000" pitchFamily="66" charset="0"/>
                </a:rPr>
                <a:t>Name of the person </a:t>
              </a:r>
              <a:endParaRPr lang="en-GB" sz="1400" dirty="0">
                <a:solidFill>
                  <a:schemeClr val="accent1">
                    <a:lumMod val="75000"/>
                  </a:schemeClr>
                </a:solidFill>
                <a:latin typeface="Ink Free" panose="03080402000500000000" pitchFamily="66" charset="0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3679599-CEEC-2025-75A2-BD1EC542A63E}"/>
              </a:ext>
            </a:extLst>
          </p:cNvPr>
          <p:cNvGrpSpPr/>
          <p:nvPr/>
        </p:nvGrpSpPr>
        <p:grpSpPr>
          <a:xfrm rot="1031392">
            <a:off x="9732592" y="1502179"/>
            <a:ext cx="2094000" cy="913578"/>
            <a:chOff x="3552789" y="12018"/>
            <a:chExt cx="2094000" cy="913578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448B4120-AE5C-3672-8A0B-97A7B379A6FB}"/>
                </a:ext>
              </a:extLst>
            </p:cNvPr>
            <p:cNvGrpSpPr/>
            <p:nvPr/>
          </p:nvGrpSpPr>
          <p:grpSpPr>
            <a:xfrm>
              <a:off x="3552789" y="393876"/>
              <a:ext cx="685080" cy="531720"/>
              <a:chOff x="5869269" y="809469"/>
              <a:chExt cx="685080" cy="53172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8">
                <p14:nvContentPartPr>
                  <p14:cNvPr id="48" name="Ink 47">
                    <a:extLst>
                      <a:ext uri="{FF2B5EF4-FFF2-40B4-BE49-F238E27FC236}">
                        <a16:creationId xmlns:a16="http://schemas.microsoft.com/office/drawing/2014/main" id="{3DBF1121-50C9-8C15-8C41-7505EDA3DD91}"/>
                      </a:ext>
                    </a:extLst>
                  </p14:cNvPr>
                  <p14:cNvContentPartPr/>
                  <p14:nvPr/>
                </p14:nvContentPartPr>
                <p14:xfrm>
                  <a:off x="5869269" y="840429"/>
                  <a:ext cx="592920" cy="500760"/>
                </p14:xfrm>
              </p:contentPart>
            </mc:Choice>
            <mc:Fallback xmlns="">
              <p:pic>
                <p:nvPicPr>
                  <p:cNvPr id="48" name="Ink 47">
                    <a:extLst>
                      <a:ext uri="{FF2B5EF4-FFF2-40B4-BE49-F238E27FC236}">
                        <a16:creationId xmlns:a16="http://schemas.microsoft.com/office/drawing/2014/main" id="{3DBF1121-50C9-8C15-8C41-7505EDA3DD91}"/>
                      </a:ext>
                    </a:extLst>
                  </p:cNvPr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5860269" y="831789"/>
                    <a:ext cx="610560" cy="5184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9">
                <p14:nvContentPartPr>
                  <p14:cNvPr id="49" name="Ink 48">
                    <a:extLst>
                      <a:ext uri="{FF2B5EF4-FFF2-40B4-BE49-F238E27FC236}">
                        <a16:creationId xmlns:a16="http://schemas.microsoft.com/office/drawing/2014/main" id="{B50830FC-CAD8-627A-C7F5-BBF564A24596}"/>
                      </a:ext>
                    </a:extLst>
                  </p14:cNvPr>
                  <p14:cNvContentPartPr/>
                  <p14:nvPr/>
                </p14:nvContentPartPr>
                <p14:xfrm>
                  <a:off x="6304509" y="809469"/>
                  <a:ext cx="249840" cy="157680"/>
                </p14:xfrm>
              </p:contentPart>
            </mc:Choice>
            <mc:Fallback xmlns="">
              <p:pic>
                <p:nvPicPr>
                  <p:cNvPr id="49" name="Ink 48">
                    <a:extLst>
                      <a:ext uri="{FF2B5EF4-FFF2-40B4-BE49-F238E27FC236}">
                        <a16:creationId xmlns:a16="http://schemas.microsoft.com/office/drawing/2014/main" id="{B50830FC-CAD8-627A-C7F5-BBF564A24596}"/>
                      </a:ext>
                    </a:extLst>
                  </p:cNvPr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6295869" y="800469"/>
                    <a:ext cx="267480" cy="17532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102E11D-9C93-4DC9-CDE7-1F4A8254FF3E}"/>
                </a:ext>
              </a:extLst>
            </p:cNvPr>
            <p:cNvSpPr txBox="1"/>
            <p:nvPr/>
          </p:nvSpPr>
          <p:spPr>
            <a:xfrm rot="20889744">
              <a:off x="4227793" y="12018"/>
              <a:ext cx="1418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solidFill>
                    <a:schemeClr val="accent1">
                      <a:lumMod val="75000"/>
                    </a:schemeClr>
                  </a:solidFill>
                  <a:latin typeface="Ink Free" panose="03080402000500000000" pitchFamily="66" charset="0"/>
                </a:rPr>
                <a:t>Background information about the person</a:t>
              </a:r>
              <a:endParaRPr lang="en-GB" sz="1400" dirty="0">
                <a:solidFill>
                  <a:schemeClr val="accent1">
                    <a:lumMod val="75000"/>
                  </a:schemeClr>
                </a:solidFill>
                <a:latin typeface="Ink Free" panose="03080402000500000000" pitchFamily="66" charset="0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B6F1666-1BF0-E65F-0611-36D618EC1568}"/>
              </a:ext>
            </a:extLst>
          </p:cNvPr>
          <p:cNvGrpSpPr/>
          <p:nvPr/>
        </p:nvGrpSpPr>
        <p:grpSpPr>
          <a:xfrm>
            <a:off x="9451612" y="2987337"/>
            <a:ext cx="2480074" cy="868378"/>
            <a:chOff x="3552789" y="57218"/>
            <a:chExt cx="1782192" cy="868378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DCFBDA61-1277-CE03-59C5-45F736FB0517}"/>
                </a:ext>
              </a:extLst>
            </p:cNvPr>
            <p:cNvGrpSpPr/>
            <p:nvPr/>
          </p:nvGrpSpPr>
          <p:grpSpPr>
            <a:xfrm>
              <a:off x="3552789" y="393876"/>
              <a:ext cx="685080" cy="531720"/>
              <a:chOff x="5869269" y="809469"/>
              <a:chExt cx="685080" cy="53172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11">
                <p14:nvContentPartPr>
                  <p14:cNvPr id="53" name="Ink 52">
                    <a:extLst>
                      <a:ext uri="{FF2B5EF4-FFF2-40B4-BE49-F238E27FC236}">
                        <a16:creationId xmlns:a16="http://schemas.microsoft.com/office/drawing/2014/main" id="{3197BF59-05B9-9F62-3E54-3344BCFD87D6}"/>
                      </a:ext>
                    </a:extLst>
                  </p14:cNvPr>
                  <p14:cNvContentPartPr/>
                  <p14:nvPr/>
                </p14:nvContentPartPr>
                <p14:xfrm>
                  <a:off x="5869269" y="840429"/>
                  <a:ext cx="592920" cy="500760"/>
                </p14:xfrm>
              </p:contentPart>
            </mc:Choice>
            <mc:Fallback xmlns="">
              <p:pic>
                <p:nvPicPr>
                  <p:cNvPr id="53" name="Ink 52">
                    <a:extLst>
                      <a:ext uri="{FF2B5EF4-FFF2-40B4-BE49-F238E27FC236}">
                        <a16:creationId xmlns:a16="http://schemas.microsoft.com/office/drawing/2014/main" id="{3197BF59-05B9-9F62-3E54-3344BCFD87D6}"/>
                      </a:ext>
                    </a:extLst>
                  </p:cNvPr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5863060" y="831789"/>
                    <a:ext cx="605596" cy="5184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3">
                <p14:nvContentPartPr>
                  <p14:cNvPr id="54" name="Ink 53">
                    <a:extLst>
                      <a:ext uri="{FF2B5EF4-FFF2-40B4-BE49-F238E27FC236}">
                        <a16:creationId xmlns:a16="http://schemas.microsoft.com/office/drawing/2014/main" id="{962AE0FD-5A4F-CAE1-4AB4-151217F11772}"/>
                      </a:ext>
                    </a:extLst>
                  </p14:cNvPr>
                  <p14:cNvContentPartPr/>
                  <p14:nvPr/>
                </p14:nvContentPartPr>
                <p14:xfrm>
                  <a:off x="6304509" y="809469"/>
                  <a:ext cx="249840" cy="157680"/>
                </p14:xfrm>
              </p:contentPart>
            </mc:Choice>
            <mc:Fallback xmlns="">
              <p:pic>
                <p:nvPicPr>
                  <p:cNvPr id="54" name="Ink 53">
                    <a:extLst>
                      <a:ext uri="{FF2B5EF4-FFF2-40B4-BE49-F238E27FC236}">
                        <a16:creationId xmlns:a16="http://schemas.microsoft.com/office/drawing/2014/main" id="{962AE0FD-5A4F-CAE1-4AB4-151217F11772}"/>
                      </a:ext>
                    </a:extLst>
                  </p:cNvPr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6298036" y="800829"/>
                    <a:ext cx="262526" cy="17532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21EC2B5-34D6-683F-A025-5595025A0613}"/>
                </a:ext>
              </a:extLst>
            </p:cNvPr>
            <p:cNvSpPr txBox="1"/>
            <p:nvPr/>
          </p:nvSpPr>
          <p:spPr>
            <a:xfrm rot="285696">
              <a:off x="4232190" y="57218"/>
              <a:ext cx="11027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solidFill>
                    <a:schemeClr val="accent1">
                      <a:lumMod val="75000"/>
                    </a:schemeClr>
                  </a:solidFill>
                  <a:latin typeface="Ink Free" panose="03080402000500000000" pitchFamily="66" charset="0"/>
                </a:rPr>
                <a:t>Key information to help put the person’s service into context</a:t>
              </a:r>
              <a:endParaRPr lang="en-GB" sz="1400" dirty="0">
                <a:solidFill>
                  <a:schemeClr val="accent1">
                    <a:lumMod val="75000"/>
                  </a:schemeClr>
                </a:solidFill>
                <a:latin typeface="Ink Free" panose="03080402000500000000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353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1737233-22CB-0D20-526C-2E166592EF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509" y="309699"/>
            <a:ext cx="8159932" cy="5732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055978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</TotalTime>
  <Words>374</Words>
  <Application>Microsoft Office PowerPoint</Application>
  <PresentationFormat>Widescreen</PresentationFormat>
  <Paragraphs>59</Paragraphs>
  <Slides>13</Slides>
  <Notes>8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Ink Free</vt:lpstr>
      <vt:lpstr>Open Sans</vt:lpstr>
      <vt:lpstr>Open Sans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Simon Bendry</dc:creator>
  <cp:lastModifiedBy>Simon Bendry</cp:lastModifiedBy>
  <cp:revision>3</cp:revision>
  <cp:lastPrinted>2022-02-01T09:03:23Z</cp:lastPrinted>
  <dcterms:created xsi:type="dcterms:W3CDTF">2021-08-24T13:46:32Z</dcterms:created>
  <dcterms:modified xsi:type="dcterms:W3CDTF">2023-11-25T11:09:36Z</dcterms:modified>
</cp:coreProperties>
</file>