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65" r:id="rId5"/>
  </p:sldIdLst>
  <p:sldSz cx="7559675" cy="10439400"/>
  <p:notesSz cx="9926638" cy="6797675"/>
  <p:defaultTextStyle>
    <a:defPPr>
      <a:defRPr lang="en-US"/>
    </a:defPPr>
    <a:lvl1pPr marL="0" algn="l" defTabSz="1151870" rtl="0" eaLnBrk="1" latinLnBrk="0" hangingPunct="1">
      <a:defRPr sz="2267" kern="1200">
        <a:solidFill>
          <a:schemeClr val="tx1"/>
        </a:solidFill>
        <a:latin typeface="+mn-lt"/>
        <a:ea typeface="+mn-ea"/>
        <a:cs typeface="+mn-cs"/>
      </a:defRPr>
    </a:lvl1pPr>
    <a:lvl2pPr marL="575935" algn="l" defTabSz="1151870" rtl="0" eaLnBrk="1" latinLnBrk="0" hangingPunct="1">
      <a:defRPr sz="2267" kern="1200">
        <a:solidFill>
          <a:schemeClr val="tx1"/>
        </a:solidFill>
        <a:latin typeface="+mn-lt"/>
        <a:ea typeface="+mn-ea"/>
        <a:cs typeface="+mn-cs"/>
      </a:defRPr>
    </a:lvl2pPr>
    <a:lvl3pPr marL="1151870" algn="l" defTabSz="1151870" rtl="0" eaLnBrk="1" latinLnBrk="0" hangingPunct="1">
      <a:defRPr sz="2267" kern="1200">
        <a:solidFill>
          <a:schemeClr val="tx1"/>
        </a:solidFill>
        <a:latin typeface="+mn-lt"/>
        <a:ea typeface="+mn-ea"/>
        <a:cs typeface="+mn-cs"/>
      </a:defRPr>
    </a:lvl3pPr>
    <a:lvl4pPr marL="1727805" algn="l" defTabSz="1151870" rtl="0" eaLnBrk="1" latinLnBrk="0" hangingPunct="1">
      <a:defRPr sz="2267" kern="1200">
        <a:solidFill>
          <a:schemeClr val="tx1"/>
        </a:solidFill>
        <a:latin typeface="+mn-lt"/>
        <a:ea typeface="+mn-ea"/>
        <a:cs typeface="+mn-cs"/>
      </a:defRPr>
    </a:lvl4pPr>
    <a:lvl5pPr marL="2303739" algn="l" defTabSz="1151870" rtl="0" eaLnBrk="1" latinLnBrk="0" hangingPunct="1">
      <a:defRPr sz="2267" kern="1200">
        <a:solidFill>
          <a:schemeClr val="tx1"/>
        </a:solidFill>
        <a:latin typeface="+mn-lt"/>
        <a:ea typeface="+mn-ea"/>
        <a:cs typeface="+mn-cs"/>
      </a:defRPr>
    </a:lvl5pPr>
    <a:lvl6pPr marL="2879674" algn="l" defTabSz="1151870" rtl="0" eaLnBrk="1" latinLnBrk="0" hangingPunct="1">
      <a:defRPr sz="2267" kern="1200">
        <a:solidFill>
          <a:schemeClr val="tx1"/>
        </a:solidFill>
        <a:latin typeface="+mn-lt"/>
        <a:ea typeface="+mn-ea"/>
        <a:cs typeface="+mn-cs"/>
      </a:defRPr>
    </a:lvl6pPr>
    <a:lvl7pPr marL="3455609" algn="l" defTabSz="1151870" rtl="0" eaLnBrk="1" latinLnBrk="0" hangingPunct="1">
      <a:defRPr sz="2267" kern="1200">
        <a:solidFill>
          <a:schemeClr val="tx1"/>
        </a:solidFill>
        <a:latin typeface="+mn-lt"/>
        <a:ea typeface="+mn-ea"/>
        <a:cs typeface="+mn-cs"/>
      </a:defRPr>
    </a:lvl7pPr>
    <a:lvl8pPr marL="4031544" algn="l" defTabSz="1151870" rtl="0" eaLnBrk="1" latinLnBrk="0" hangingPunct="1">
      <a:defRPr sz="2267" kern="1200">
        <a:solidFill>
          <a:schemeClr val="tx1"/>
        </a:solidFill>
        <a:latin typeface="+mn-lt"/>
        <a:ea typeface="+mn-ea"/>
        <a:cs typeface="+mn-cs"/>
      </a:defRPr>
    </a:lvl8pPr>
    <a:lvl9pPr marL="4607479" algn="l" defTabSz="1151870" rtl="0" eaLnBrk="1" latinLnBrk="0" hangingPunct="1">
      <a:defRPr sz="226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845" userDrawn="1">
          <p15:clr>
            <a:srgbClr val="A4A3A4"/>
          </p15:clr>
        </p15:guide>
        <p15:guide id="2" pos="17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0AC7BD-BDF7-4156-A875-8FEE3906818E}" v="6" dt="2025-12-02T16:24:09.2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3447" autoAdjust="0"/>
  </p:normalViewPr>
  <p:slideViewPr>
    <p:cSldViewPr snapToGrid="0">
      <p:cViewPr>
        <p:scale>
          <a:sx n="110" d="100"/>
          <a:sy n="110" d="100"/>
        </p:scale>
        <p:origin x="618" y="-1656"/>
      </p:cViewPr>
      <p:guideLst>
        <p:guide orient="horz" pos="5845"/>
        <p:guide pos="178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elle Howson" userId="59e815e6-2a21-432f-9c53-a91f74307ec3" providerId="ADAL" clId="{21156F83-142E-4E90-A1E6-0854F125B598}"/>
    <pc:docChg chg="custSel modSld">
      <pc:chgData name="Lynelle Howson" userId="59e815e6-2a21-432f-9c53-a91f74307ec3" providerId="ADAL" clId="{21156F83-142E-4E90-A1E6-0854F125B598}" dt="2025-12-03T10:50:07.697" v="501" actId="20577"/>
      <pc:docMkLst>
        <pc:docMk/>
      </pc:docMkLst>
      <pc:sldChg chg="modSp mod">
        <pc:chgData name="Lynelle Howson" userId="59e815e6-2a21-432f-9c53-a91f74307ec3" providerId="ADAL" clId="{21156F83-142E-4E90-A1E6-0854F125B598}" dt="2025-12-03T10:50:07.697" v="501" actId="20577"/>
        <pc:sldMkLst>
          <pc:docMk/>
          <pc:sldMk cId="4267199622" sldId="265"/>
        </pc:sldMkLst>
        <pc:spChg chg="mod">
          <ac:chgData name="Lynelle Howson" userId="59e815e6-2a21-432f-9c53-a91f74307ec3" providerId="ADAL" clId="{21156F83-142E-4E90-A1E6-0854F125B598}" dt="2025-12-03T10:50:07.697" v="501" actId="20577"/>
          <ac:spMkLst>
            <pc:docMk/>
            <pc:sldMk cId="4267199622" sldId="265"/>
            <ac:spMk id="2" creationId="{83911B2C-D760-69A3-7AA9-B64C77DE4696}"/>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7" name="object 2">
            <a:extLst>
              <a:ext uri="{FF2B5EF4-FFF2-40B4-BE49-F238E27FC236}">
                <a16:creationId xmlns:a16="http://schemas.microsoft.com/office/drawing/2014/main" id="{F44DAEE8-D9CC-40B6-952F-95DBD174DDED}"/>
              </a:ext>
            </a:extLst>
          </p:cNvPr>
          <p:cNvSpPr/>
          <p:nvPr/>
        </p:nvSpPr>
        <p:spPr>
          <a:xfrm>
            <a:off x="-1449" y="0"/>
            <a:ext cx="7559675" cy="10439400"/>
          </a:xfrm>
          <a:custGeom>
            <a:avLst/>
            <a:gdLst/>
            <a:ahLst/>
            <a:cxnLst/>
            <a:rect l="l" t="t" r="r" b="b"/>
            <a:pathLst>
              <a:path w="9144000" h="5143500">
                <a:moveTo>
                  <a:pt x="0" y="0"/>
                </a:moveTo>
                <a:lnTo>
                  <a:pt x="9143981" y="0"/>
                </a:lnTo>
                <a:lnTo>
                  <a:pt x="9143981" y="5143489"/>
                </a:lnTo>
                <a:lnTo>
                  <a:pt x="0" y="5143489"/>
                </a:lnTo>
                <a:lnTo>
                  <a:pt x="0" y="0"/>
                </a:lnTo>
                <a:close/>
              </a:path>
            </a:pathLst>
          </a:custGeom>
          <a:solidFill>
            <a:srgbClr val="00204B"/>
          </a:solidFill>
        </p:spPr>
        <p:txBody>
          <a:bodyPr wrap="square" lIns="0" tIns="0" rIns="0" bIns="0" rtlCol="0"/>
          <a:lstStyle/>
          <a:p>
            <a:endParaRPr sz="1013"/>
          </a:p>
        </p:txBody>
      </p:sp>
      <p:sp>
        <p:nvSpPr>
          <p:cNvPr id="8" name="object 3">
            <a:extLst>
              <a:ext uri="{FF2B5EF4-FFF2-40B4-BE49-F238E27FC236}">
                <a16:creationId xmlns:a16="http://schemas.microsoft.com/office/drawing/2014/main" id="{40282400-FDE4-4A58-BC84-C75DEB835BDF}"/>
              </a:ext>
            </a:extLst>
          </p:cNvPr>
          <p:cNvSpPr txBox="1">
            <a:spLocks/>
          </p:cNvSpPr>
          <p:nvPr/>
        </p:nvSpPr>
        <p:spPr>
          <a:xfrm>
            <a:off x="1167076" y="4751193"/>
            <a:ext cx="5102781" cy="465929"/>
          </a:xfrm>
          <a:prstGeom prst="rect">
            <a:avLst/>
          </a:prstGeom>
        </p:spPr>
        <p:txBody>
          <a:bodyPr vert="horz" wrap="square" lIns="0" tIns="7144" rIns="0" bIns="0" rtlCol="0">
            <a:spAutoFit/>
          </a:bodyPr>
          <a:lstStyle>
            <a:lvl1pPr>
              <a:defRPr sz="2500" b="0" i="0">
                <a:solidFill>
                  <a:srgbClr val="00214C"/>
                </a:solidFill>
                <a:latin typeface="Open Sans Light"/>
                <a:ea typeface="+mj-ea"/>
                <a:cs typeface="Open Sans Light"/>
              </a:defRPr>
            </a:lvl1pPr>
          </a:lstStyle>
          <a:p>
            <a:pPr marL="0" lvl="0" indent="0" algn="ctr" rtl="0">
              <a:spcBef>
                <a:spcPts val="0"/>
              </a:spcBef>
              <a:spcAft>
                <a:spcPts val="0"/>
              </a:spcAft>
              <a:buNone/>
            </a:pPr>
            <a:br>
              <a:rPr lang="en-GB" sz="1575" kern="0" spc="-3" dirty="0">
                <a:solidFill>
                  <a:srgbClr val="EEE9E4"/>
                </a:solidFill>
              </a:rPr>
            </a:br>
            <a:endParaRPr lang="en-GB" sz="1406" kern="0" spc="-3" dirty="0">
              <a:solidFill>
                <a:srgbClr val="EEE9E4"/>
              </a:solidFill>
            </a:endParaRPr>
          </a:p>
        </p:txBody>
      </p:sp>
      <p:sp>
        <p:nvSpPr>
          <p:cNvPr id="9" name="object 4">
            <a:extLst>
              <a:ext uri="{FF2B5EF4-FFF2-40B4-BE49-F238E27FC236}">
                <a16:creationId xmlns:a16="http://schemas.microsoft.com/office/drawing/2014/main" id="{CC663FE2-CD9C-4F5C-9855-A84A82DFA583}"/>
              </a:ext>
            </a:extLst>
          </p:cNvPr>
          <p:cNvSpPr/>
          <p:nvPr/>
        </p:nvSpPr>
        <p:spPr>
          <a:xfrm>
            <a:off x="3315055" y="4475417"/>
            <a:ext cx="929735" cy="0"/>
          </a:xfrm>
          <a:custGeom>
            <a:avLst/>
            <a:gdLst/>
            <a:ahLst/>
            <a:cxnLst/>
            <a:rect l="l" t="t" r="r" b="b"/>
            <a:pathLst>
              <a:path w="1124585">
                <a:moveTo>
                  <a:pt x="0" y="0"/>
                </a:moveTo>
                <a:lnTo>
                  <a:pt x="1124095" y="0"/>
                </a:lnTo>
              </a:path>
            </a:pathLst>
          </a:custGeom>
          <a:ln w="9524">
            <a:solidFill>
              <a:srgbClr val="ADC1E0"/>
            </a:solidFill>
          </a:ln>
        </p:spPr>
        <p:txBody>
          <a:bodyPr wrap="square" lIns="0" tIns="0" rIns="0" bIns="0" rtlCol="0"/>
          <a:lstStyle/>
          <a:p>
            <a:endParaRPr sz="1013"/>
          </a:p>
        </p:txBody>
      </p:sp>
      <p:sp>
        <p:nvSpPr>
          <p:cNvPr id="10" name="object 5">
            <a:extLst>
              <a:ext uri="{FF2B5EF4-FFF2-40B4-BE49-F238E27FC236}">
                <a16:creationId xmlns:a16="http://schemas.microsoft.com/office/drawing/2014/main" id="{0E664DE4-0174-4B88-8C5E-AC04EF3D8751}"/>
              </a:ext>
            </a:extLst>
          </p:cNvPr>
          <p:cNvSpPr/>
          <p:nvPr/>
        </p:nvSpPr>
        <p:spPr>
          <a:xfrm>
            <a:off x="3008906" y="1166375"/>
            <a:ext cx="1541630" cy="2341119"/>
          </a:xfrm>
          <a:prstGeom prst="rect">
            <a:avLst/>
          </a:prstGeom>
          <a:blipFill>
            <a:blip r:embed="rId2" cstate="print"/>
            <a:stretch>
              <a:fillRect/>
            </a:stretch>
          </a:blipFill>
        </p:spPr>
        <p:txBody>
          <a:bodyPr wrap="square" lIns="0" tIns="0" rIns="0" bIns="0" rtlCol="0"/>
          <a:lstStyle/>
          <a:p>
            <a:endParaRPr sz="1013"/>
          </a:p>
        </p:txBody>
      </p:sp>
      <p:sp>
        <p:nvSpPr>
          <p:cNvPr id="11" name="object 6">
            <a:extLst>
              <a:ext uri="{FF2B5EF4-FFF2-40B4-BE49-F238E27FC236}">
                <a16:creationId xmlns:a16="http://schemas.microsoft.com/office/drawing/2014/main" id="{C055746B-F28B-4143-95E9-A64BC64F3594}"/>
              </a:ext>
            </a:extLst>
          </p:cNvPr>
          <p:cNvSpPr/>
          <p:nvPr/>
        </p:nvSpPr>
        <p:spPr>
          <a:xfrm>
            <a:off x="-103" y="9579202"/>
            <a:ext cx="7559675" cy="0"/>
          </a:xfrm>
          <a:custGeom>
            <a:avLst/>
            <a:gdLst/>
            <a:ahLst/>
            <a:cxnLst/>
            <a:rect l="l" t="t" r="r" b="b"/>
            <a:pathLst>
              <a:path w="9144000">
                <a:moveTo>
                  <a:pt x="0" y="0"/>
                </a:moveTo>
                <a:lnTo>
                  <a:pt x="9143963" y="0"/>
                </a:lnTo>
              </a:path>
            </a:pathLst>
          </a:custGeom>
          <a:ln w="8999">
            <a:solidFill>
              <a:srgbClr val="EEE9E4"/>
            </a:solidFill>
          </a:ln>
        </p:spPr>
        <p:txBody>
          <a:bodyPr wrap="square" lIns="0" tIns="0" rIns="0" bIns="0" rtlCol="0"/>
          <a:lstStyle/>
          <a:p>
            <a:endParaRPr sz="1013"/>
          </a:p>
        </p:txBody>
      </p:sp>
      <p:sp>
        <p:nvSpPr>
          <p:cNvPr id="12" name="object 7">
            <a:extLst>
              <a:ext uri="{FF2B5EF4-FFF2-40B4-BE49-F238E27FC236}">
                <a16:creationId xmlns:a16="http://schemas.microsoft.com/office/drawing/2014/main" id="{A7D0558C-24B5-488B-BBCE-8AC9AEB048C4}"/>
              </a:ext>
            </a:extLst>
          </p:cNvPr>
          <p:cNvSpPr/>
          <p:nvPr/>
        </p:nvSpPr>
        <p:spPr>
          <a:xfrm>
            <a:off x="2711758" y="9814604"/>
            <a:ext cx="2135926" cy="624754"/>
          </a:xfrm>
          <a:prstGeom prst="rect">
            <a:avLst/>
          </a:prstGeom>
          <a:blipFill>
            <a:blip r:embed="rId3" cstate="print"/>
            <a:stretch>
              <a:fillRect/>
            </a:stretch>
          </a:blipFill>
        </p:spPr>
        <p:txBody>
          <a:bodyPr wrap="square" lIns="0" tIns="0" rIns="0" bIns="0" rtlCol="0"/>
          <a:lstStyle/>
          <a:p>
            <a:endParaRPr sz="1013"/>
          </a:p>
        </p:txBody>
      </p:sp>
      <p:sp>
        <p:nvSpPr>
          <p:cNvPr id="13" name="object 8">
            <a:extLst>
              <a:ext uri="{FF2B5EF4-FFF2-40B4-BE49-F238E27FC236}">
                <a16:creationId xmlns:a16="http://schemas.microsoft.com/office/drawing/2014/main" id="{E2933F7E-CFC7-461A-B3B0-54738839CD74}"/>
              </a:ext>
            </a:extLst>
          </p:cNvPr>
          <p:cNvSpPr/>
          <p:nvPr/>
        </p:nvSpPr>
        <p:spPr>
          <a:xfrm>
            <a:off x="3315055" y="6769497"/>
            <a:ext cx="929735" cy="0"/>
          </a:xfrm>
          <a:custGeom>
            <a:avLst/>
            <a:gdLst/>
            <a:ahLst/>
            <a:cxnLst/>
            <a:rect l="l" t="t" r="r" b="b"/>
            <a:pathLst>
              <a:path w="1124585">
                <a:moveTo>
                  <a:pt x="0" y="0"/>
                </a:moveTo>
                <a:lnTo>
                  <a:pt x="1124095" y="0"/>
                </a:lnTo>
              </a:path>
            </a:pathLst>
          </a:custGeom>
          <a:ln w="9524">
            <a:solidFill>
              <a:srgbClr val="ADC1E0"/>
            </a:solidFill>
          </a:ln>
        </p:spPr>
        <p:txBody>
          <a:bodyPr wrap="square" lIns="0" tIns="0" rIns="0" bIns="0" rtlCol="0"/>
          <a:lstStyle/>
          <a:p>
            <a:endParaRPr sz="1013"/>
          </a:p>
        </p:txBody>
      </p:sp>
      <p:sp>
        <p:nvSpPr>
          <p:cNvPr id="3" name="Text Placeholder 2">
            <a:extLst>
              <a:ext uri="{FF2B5EF4-FFF2-40B4-BE49-F238E27FC236}">
                <a16:creationId xmlns:a16="http://schemas.microsoft.com/office/drawing/2014/main" id="{C2A2DD6A-D066-4BE8-98D6-FA4073FEDA6B}"/>
              </a:ext>
            </a:extLst>
          </p:cNvPr>
          <p:cNvSpPr>
            <a:spLocks noGrp="1"/>
          </p:cNvSpPr>
          <p:nvPr>
            <p:ph type="body" sz="quarter" idx="10" hasCustomPrompt="1"/>
          </p:nvPr>
        </p:nvSpPr>
        <p:spPr>
          <a:xfrm>
            <a:off x="537103" y="4589166"/>
            <a:ext cx="6362727" cy="2058684"/>
          </a:xfrm>
          <a:prstGeom prst="rect">
            <a:avLst/>
          </a:prstGeom>
        </p:spPr>
        <p:txBody>
          <a:bodyPr/>
          <a:lstStyle>
            <a:lvl1pPr algn="ctr">
              <a:defRPr sz="135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lvl="0"/>
            <a:r>
              <a:rPr lang="en-US" dirty="0"/>
              <a:t>TITLE</a:t>
            </a:r>
          </a:p>
        </p:txBody>
      </p:sp>
      <p:sp>
        <p:nvSpPr>
          <p:cNvPr id="15" name="Text Placeholder 2">
            <a:extLst>
              <a:ext uri="{FF2B5EF4-FFF2-40B4-BE49-F238E27FC236}">
                <a16:creationId xmlns:a16="http://schemas.microsoft.com/office/drawing/2014/main" id="{C2604274-CADA-449C-A0C0-991385064FB0}"/>
              </a:ext>
            </a:extLst>
          </p:cNvPr>
          <p:cNvSpPr>
            <a:spLocks noGrp="1"/>
          </p:cNvSpPr>
          <p:nvPr>
            <p:ph type="body" sz="quarter" idx="11" hasCustomPrompt="1"/>
          </p:nvPr>
        </p:nvSpPr>
        <p:spPr>
          <a:xfrm>
            <a:off x="537103" y="7565410"/>
            <a:ext cx="6362727" cy="974576"/>
          </a:xfrm>
          <a:prstGeom prst="rect">
            <a:avLst/>
          </a:prstGeom>
        </p:spPr>
        <p:txBody>
          <a:bodyPr/>
          <a:lstStyle>
            <a:lvl1pPr algn="ctr">
              <a:defRPr>
                <a:solidFill>
                  <a:schemeClr val="bg1"/>
                </a:solidFill>
                <a:latin typeface="+mn-lt"/>
                <a:ea typeface="Open Sans Light" panose="020B0306030504020204" pitchFamily="34" charset="0"/>
                <a:cs typeface="Open Sans Light" panose="020B0306030504020204" pitchFamily="34" charset="0"/>
              </a:defRPr>
            </a:lvl1pPr>
          </a:lstStyle>
          <a:p>
            <a:pPr lvl="0"/>
            <a:r>
              <a:rPr lang="en-US" dirty="0"/>
              <a:t>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s and Images right">
    <p:spTree>
      <p:nvGrpSpPr>
        <p:cNvPr id="1" name=""/>
        <p:cNvGrpSpPr/>
        <p:nvPr/>
      </p:nvGrpSpPr>
      <p:grpSpPr>
        <a:xfrm>
          <a:off x="0" y="0"/>
          <a:ext cx="0" cy="0"/>
          <a:chOff x="0" y="0"/>
          <a:chExt cx="0" cy="0"/>
        </a:xfrm>
      </p:grpSpPr>
      <p:sp>
        <p:nvSpPr>
          <p:cNvPr id="13" name="Google Shape;128;p15">
            <a:extLst>
              <a:ext uri="{FF2B5EF4-FFF2-40B4-BE49-F238E27FC236}">
                <a16:creationId xmlns:a16="http://schemas.microsoft.com/office/drawing/2014/main" id="{9E5875F7-5942-4F22-8841-DC58FA9B3F54}"/>
              </a:ext>
            </a:extLst>
          </p:cNvPr>
          <p:cNvSpPr/>
          <p:nvPr/>
        </p:nvSpPr>
        <p:spPr>
          <a:xfrm>
            <a:off x="5601510" y="5980104"/>
            <a:ext cx="1521856" cy="254773"/>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4" name="Google Shape;129;p15">
            <a:extLst>
              <a:ext uri="{FF2B5EF4-FFF2-40B4-BE49-F238E27FC236}">
                <a16:creationId xmlns:a16="http://schemas.microsoft.com/office/drawing/2014/main" id="{8DEF1E03-6E69-48B3-83CE-48E8B69AFD74}"/>
              </a:ext>
            </a:extLst>
          </p:cNvPr>
          <p:cNvSpPr/>
          <p:nvPr/>
        </p:nvSpPr>
        <p:spPr>
          <a:xfrm>
            <a:off x="5601510" y="2986493"/>
            <a:ext cx="1521856" cy="220885"/>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7" name="Picture Placeholder 16">
            <a:extLst>
              <a:ext uri="{FF2B5EF4-FFF2-40B4-BE49-F238E27FC236}">
                <a16:creationId xmlns:a16="http://schemas.microsoft.com/office/drawing/2014/main" id="{BD4189AD-7F1D-4733-9A0C-BC95C916CF4E}"/>
              </a:ext>
            </a:extLst>
          </p:cNvPr>
          <p:cNvSpPr>
            <a:spLocks noGrp="1"/>
          </p:cNvSpPr>
          <p:nvPr>
            <p:ph type="pic" sz="quarter" idx="10"/>
          </p:nvPr>
        </p:nvSpPr>
        <p:spPr>
          <a:xfrm>
            <a:off x="5601510" y="478096"/>
            <a:ext cx="1516478" cy="2627396"/>
          </a:xfrm>
          <a:prstGeom prst="rect">
            <a:avLst/>
          </a:prstGeom>
        </p:spPr>
        <p:txBody>
          <a:bodyPr/>
          <a:lstStyle/>
          <a:p>
            <a:r>
              <a:rPr lang="en-US"/>
              <a:t>Click icon to add picture</a:t>
            </a:r>
            <a:endParaRPr lang="en-GB"/>
          </a:p>
        </p:txBody>
      </p:sp>
      <p:sp>
        <p:nvSpPr>
          <p:cNvPr id="18" name="Picture Placeholder 16">
            <a:extLst>
              <a:ext uri="{FF2B5EF4-FFF2-40B4-BE49-F238E27FC236}">
                <a16:creationId xmlns:a16="http://schemas.microsoft.com/office/drawing/2014/main" id="{B71244A5-86C3-4685-AAFD-ADF38187CEAF}"/>
              </a:ext>
            </a:extLst>
          </p:cNvPr>
          <p:cNvSpPr>
            <a:spLocks noGrp="1"/>
          </p:cNvSpPr>
          <p:nvPr>
            <p:ph type="pic" sz="quarter" idx="11"/>
          </p:nvPr>
        </p:nvSpPr>
        <p:spPr>
          <a:xfrm>
            <a:off x="5601512" y="3468445"/>
            <a:ext cx="1516478" cy="2627396"/>
          </a:xfrm>
          <a:prstGeom prst="rect">
            <a:avLst/>
          </a:prstGeom>
        </p:spPr>
        <p:txBody>
          <a:bodyPr/>
          <a:lstStyle/>
          <a:p>
            <a:r>
              <a:rPr lang="en-US"/>
              <a:t>Click icon to add picture</a:t>
            </a:r>
            <a:endParaRPr lang="en-GB"/>
          </a:p>
        </p:txBody>
      </p:sp>
      <p:sp>
        <p:nvSpPr>
          <p:cNvPr id="20" name="Google Shape;128;p15">
            <a:extLst>
              <a:ext uri="{FF2B5EF4-FFF2-40B4-BE49-F238E27FC236}">
                <a16:creationId xmlns:a16="http://schemas.microsoft.com/office/drawing/2014/main" id="{DEE6073E-F0AF-475E-A4C4-21198A177BE9}"/>
              </a:ext>
            </a:extLst>
          </p:cNvPr>
          <p:cNvSpPr/>
          <p:nvPr/>
        </p:nvSpPr>
        <p:spPr>
          <a:xfrm flipV="1">
            <a:off x="5606762" y="8973710"/>
            <a:ext cx="1521728" cy="229380"/>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1" name="Picture Placeholder 16">
            <a:extLst>
              <a:ext uri="{FF2B5EF4-FFF2-40B4-BE49-F238E27FC236}">
                <a16:creationId xmlns:a16="http://schemas.microsoft.com/office/drawing/2014/main" id="{2FDAD63E-0027-4C4F-9246-5A82E597CF32}"/>
              </a:ext>
            </a:extLst>
          </p:cNvPr>
          <p:cNvSpPr>
            <a:spLocks noGrp="1"/>
          </p:cNvSpPr>
          <p:nvPr>
            <p:ph type="pic" sz="quarter" idx="12"/>
          </p:nvPr>
        </p:nvSpPr>
        <p:spPr>
          <a:xfrm>
            <a:off x="5606758" y="6455227"/>
            <a:ext cx="1517185" cy="2627396"/>
          </a:xfrm>
          <a:prstGeom prst="rect">
            <a:avLst/>
          </a:prstGeom>
        </p:spPr>
        <p:txBody>
          <a:bodyPr/>
          <a:lstStyle/>
          <a:p>
            <a:r>
              <a:rPr lang="en-US"/>
              <a:t>Click icon to add picture</a:t>
            </a:r>
            <a:endParaRPr lang="en-GB"/>
          </a:p>
        </p:txBody>
      </p:sp>
      <p:sp>
        <p:nvSpPr>
          <p:cNvPr id="22" name="Holder 2">
            <a:extLst>
              <a:ext uri="{FF2B5EF4-FFF2-40B4-BE49-F238E27FC236}">
                <a16:creationId xmlns:a16="http://schemas.microsoft.com/office/drawing/2014/main" id="{738EF6F7-EBD3-47EF-AE9A-BDFA3628642D}"/>
              </a:ext>
            </a:extLst>
          </p:cNvPr>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23" name="Holder 3">
            <a:extLst>
              <a:ext uri="{FF2B5EF4-FFF2-40B4-BE49-F238E27FC236}">
                <a16:creationId xmlns:a16="http://schemas.microsoft.com/office/drawing/2014/main" id="{4ED3D8C5-E9F9-4AF6-B6CA-03EDC7261957}"/>
              </a:ext>
            </a:extLst>
          </p:cNvPr>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24" name="Holder 4">
            <a:extLst>
              <a:ext uri="{FF2B5EF4-FFF2-40B4-BE49-F238E27FC236}">
                <a16:creationId xmlns:a16="http://schemas.microsoft.com/office/drawing/2014/main" id="{11707088-E728-4252-A27A-9CE09E5F7DDA}"/>
              </a:ext>
            </a:extLst>
          </p:cNvPr>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25" name="Google Shape;13;p3">
            <a:extLst>
              <a:ext uri="{FF2B5EF4-FFF2-40B4-BE49-F238E27FC236}">
                <a16:creationId xmlns:a16="http://schemas.microsoft.com/office/drawing/2014/main" id="{C2EBF84C-0AEC-422D-BE44-DE45ED822E9B}"/>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26" name="Google Shape;14;p3">
            <a:extLst>
              <a:ext uri="{FF2B5EF4-FFF2-40B4-BE49-F238E27FC236}">
                <a16:creationId xmlns:a16="http://schemas.microsoft.com/office/drawing/2014/main" id="{9EEE128B-7153-4525-AC71-A3C496567CBC}"/>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27" name="Google Shape;144;p16">
            <a:extLst>
              <a:ext uri="{FF2B5EF4-FFF2-40B4-BE49-F238E27FC236}">
                <a16:creationId xmlns:a16="http://schemas.microsoft.com/office/drawing/2014/main" id="{D5913989-2F0E-4B21-812F-75DE9AE629D5}"/>
              </a:ext>
            </a:extLst>
          </p:cNvPr>
          <p:cNvSpPr/>
          <p:nvPr userDrawn="1"/>
        </p:nvSpPr>
        <p:spPr>
          <a:xfrm>
            <a:off x="343364" y="842705"/>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8" name="Google Shape;145;p16">
            <a:extLst>
              <a:ext uri="{FF2B5EF4-FFF2-40B4-BE49-F238E27FC236}">
                <a16:creationId xmlns:a16="http://schemas.microsoft.com/office/drawing/2014/main" id="{1F6071A2-E446-4D4A-998D-2DEEE56ABF10}"/>
              </a:ext>
            </a:extLst>
          </p:cNvPr>
          <p:cNvSpPr/>
          <p:nvPr userDrawn="1"/>
        </p:nvSpPr>
        <p:spPr>
          <a:xfrm>
            <a:off x="343364" y="180221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9" name="Text Placeholder 2">
            <a:extLst>
              <a:ext uri="{FF2B5EF4-FFF2-40B4-BE49-F238E27FC236}">
                <a16:creationId xmlns:a16="http://schemas.microsoft.com/office/drawing/2014/main" id="{2147CFA5-8DA7-499B-AA8B-86FE10A551BA}"/>
              </a:ext>
            </a:extLst>
          </p:cNvPr>
          <p:cNvSpPr>
            <a:spLocks noGrp="1"/>
          </p:cNvSpPr>
          <p:nvPr>
            <p:ph type="body" sz="quarter" idx="13" hasCustomPrompt="1"/>
          </p:nvPr>
        </p:nvSpPr>
        <p:spPr>
          <a:xfrm>
            <a:off x="242540" y="869115"/>
            <a:ext cx="4861291" cy="911835"/>
          </a:xfrm>
          <a:prstGeom prst="rect">
            <a:avLst/>
          </a:prstGeom>
        </p:spPr>
        <p:txBody>
          <a:bodyPr/>
          <a:lstStyle>
            <a:lvl1pPr>
              <a:defRPr sz="1350">
                <a:solidFill>
                  <a:schemeClr val="tx2"/>
                </a:solidFill>
                <a:latin typeface="+mj-lt"/>
              </a:defRPr>
            </a:lvl1pPr>
          </a:lstStyle>
          <a:p>
            <a:pPr lvl="0"/>
            <a:r>
              <a:rPr lang="en-US" dirty="0"/>
              <a:t>CLICK TO ENTER TITLE</a:t>
            </a:r>
            <a:endParaRPr lang="en-GB" dirty="0"/>
          </a:p>
        </p:txBody>
      </p:sp>
      <p:sp>
        <p:nvSpPr>
          <p:cNvPr id="30" name="Text Placeholder 4">
            <a:extLst>
              <a:ext uri="{FF2B5EF4-FFF2-40B4-BE49-F238E27FC236}">
                <a16:creationId xmlns:a16="http://schemas.microsoft.com/office/drawing/2014/main" id="{A0F22A92-7C16-4388-B8D3-E7BC2F2AE1AB}"/>
              </a:ext>
            </a:extLst>
          </p:cNvPr>
          <p:cNvSpPr>
            <a:spLocks noGrp="1"/>
          </p:cNvSpPr>
          <p:nvPr>
            <p:ph type="body" sz="quarter" idx="14" hasCustomPrompt="1"/>
          </p:nvPr>
        </p:nvSpPr>
        <p:spPr>
          <a:xfrm>
            <a:off x="242540" y="2151596"/>
            <a:ext cx="4861291" cy="7065928"/>
          </a:xfrm>
          <a:prstGeom prst="rect">
            <a:avLst/>
          </a:prstGeom>
        </p:spPr>
        <p:txBody>
          <a:bodyPr/>
          <a:lstStyle>
            <a:lvl1pPr marL="160736" indent="-160736">
              <a:buFont typeface="Arial" panose="020B0604020202020204" pitchFamily="34" charset="0"/>
              <a:buChar char="•"/>
              <a:defRPr sz="788">
                <a:solidFill>
                  <a:schemeClr val="tx2"/>
                </a:solidFill>
              </a:defRPr>
            </a:lvl1pPr>
          </a:lstStyle>
          <a:p>
            <a:pPr lvl="0"/>
            <a:r>
              <a:rPr lang="en-US" dirty="0"/>
              <a:t>Enter text body</a:t>
            </a:r>
            <a:endParaRPr lang="en-GB" dirty="0"/>
          </a:p>
        </p:txBody>
      </p:sp>
    </p:spTree>
    <p:extLst>
      <p:ext uri="{BB962C8B-B14F-4D97-AF65-F5344CB8AC3E}">
        <p14:creationId xmlns:p14="http://schemas.microsoft.com/office/powerpoint/2010/main" val="3694962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ages Bottom">
    <p:spTree>
      <p:nvGrpSpPr>
        <p:cNvPr id="1" name=""/>
        <p:cNvGrpSpPr/>
        <p:nvPr/>
      </p:nvGrpSpPr>
      <p:grpSpPr>
        <a:xfrm>
          <a:off x="0" y="0"/>
          <a:ext cx="0" cy="0"/>
          <a:chOff x="0" y="0"/>
          <a:chExt cx="0" cy="0"/>
        </a:xfrm>
      </p:grpSpPr>
      <p:sp>
        <p:nvSpPr>
          <p:cNvPr id="20" name="Google Shape;135;p16">
            <a:extLst>
              <a:ext uri="{FF2B5EF4-FFF2-40B4-BE49-F238E27FC236}">
                <a16:creationId xmlns:a16="http://schemas.microsoft.com/office/drawing/2014/main" id="{E9273E5D-0747-48E3-876E-6D5B74277189}"/>
              </a:ext>
            </a:extLst>
          </p:cNvPr>
          <p:cNvSpPr/>
          <p:nvPr/>
        </p:nvSpPr>
        <p:spPr>
          <a:xfrm>
            <a:off x="4909822" y="2097622"/>
            <a:ext cx="2306594" cy="4745985"/>
          </a:xfrm>
          <a:prstGeom prst="rect">
            <a:avLst/>
          </a:prstGeom>
          <a:solidFill>
            <a:srgbClr val="EFE9E5"/>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26" name="Google Shape;141;p16">
            <a:extLst>
              <a:ext uri="{FF2B5EF4-FFF2-40B4-BE49-F238E27FC236}">
                <a16:creationId xmlns:a16="http://schemas.microsoft.com/office/drawing/2014/main" id="{39872672-1A07-4124-B3AD-825934E706B9}"/>
              </a:ext>
            </a:extLst>
          </p:cNvPr>
          <p:cNvSpPr/>
          <p:nvPr/>
        </p:nvSpPr>
        <p:spPr>
          <a:xfrm>
            <a:off x="0" y="7068794"/>
            <a:ext cx="7559675" cy="3370606"/>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9" name="Google Shape;144;p16">
            <a:extLst>
              <a:ext uri="{FF2B5EF4-FFF2-40B4-BE49-F238E27FC236}">
                <a16:creationId xmlns:a16="http://schemas.microsoft.com/office/drawing/2014/main" id="{18FD070B-D83E-42A9-A32C-E19BBD8D8517}"/>
              </a:ext>
            </a:extLst>
          </p:cNvPr>
          <p:cNvSpPr/>
          <p:nvPr/>
        </p:nvSpPr>
        <p:spPr>
          <a:xfrm>
            <a:off x="343364" y="842705"/>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30" name="Google Shape;145;p16">
            <a:extLst>
              <a:ext uri="{FF2B5EF4-FFF2-40B4-BE49-F238E27FC236}">
                <a16:creationId xmlns:a16="http://schemas.microsoft.com/office/drawing/2014/main" id="{5C6EE875-E33F-40A6-9B2E-2621C90A4FBC}"/>
              </a:ext>
            </a:extLst>
          </p:cNvPr>
          <p:cNvSpPr/>
          <p:nvPr/>
        </p:nvSpPr>
        <p:spPr>
          <a:xfrm>
            <a:off x="343364" y="180221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32" name="Picture Placeholder 31">
            <a:extLst>
              <a:ext uri="{FF2B5EF4-FFF2-40B4-BE49-F238E27FC236}">
                <a16:creationId xmlns:a16="http://schemas.microsoft.com/office/drawing/2014/main" id="{80D83893-995C-4136-B95F-29B3516A2896}"/>
              </a:ext>
            </a:extLst>
          </p:cNvPr>
          <p:cNvSpPr>
            <a:spLocks noGrp="1"/>
          </p:cNvSpPr>
          <p:nvPr>
            <p:ph type="pic" sz="quarter" idx="10"/>
          </p:nvPr>
        </p:nvSpPr>
        <p:spPr>
          <a:xfrm>
            <a:off x="-3" y="7155258"/>
            <a:ext cx="1790172" cy="3259713"/>
          </a:xfrm>
          <a:prstGeom prst="rect">
            <a:avLst/>
          </a:prstGeom>
        </p:spPr>
        <p:txBody>
          <a:bodyPr/>
          <a:lstStyle/>
          <a:p>
            <a:r>
              <a:rPr lang="en-US"/>
              <a:t>Click icon to add picture</a:t>
            </a:r>
            <a:endParaRPr lang="en-GB"/>
          </a:p>
        </p:txBody>
      </p:sp>
      <p:sp>
        <p:nvSpPr>
          <p:cNvPr id="44" name="Picture Placeholder 31">
            <a:extLst>
              <a:ext uri="{FF2B5EF4-FFF2-40B4-BE49-F238E27FC236}">
                <a16:creationId xmlns:a16="http://schemas.microsoft.com/office/drawing/2014/main" id="{AD446586-C00F-4779-9D13-7CE1161886C0}"/>
              </a:ext>
            </a:extLst>
          </p:cNvPr>
          <p:cNvSpPr>
            <a:spLocks noGrp="1"/>
          </p:cNvSpPr>
          <p:nvPr>
            <p:ph type="pic" sz="quarter" idx="11"/>
          </p:nvPr>
        </p:nvSpPr>
        <p:spPr>
          <a:xfrm>
            <a:off x="1889915" y="7155256"/>
            <a:ext cx="1790172" cy="3259713"/>
          </a:xfrm>
          <a:prstGeom prst="rect">
            <a:avLst/>
          </a:prstGeom>
        </p:spPr>
        <p:txBody>
          <a:bodyPr/>
          <a:lstStyle/>
          <a:p>
            <a:r>
              <a:rPr lang="en-US"/>
              <a:t>Click icon to add picture</a:t>
            </a:r>
            <a:endParaRPr lang="en-GB"/>
          </a:p>
        </p:txBody>
      </p:sp>
      <p:sp>
        <p:nvSpPr>
          <p:cNvPr id="45" name="Picture Placeholder 31">
            <a:extLst>
              <a:ext uri="{FF2B5EF4-FFF2-40B4-BE49-F238E27FC236}">
                <a16:creationId xmlns:a16="http://schemas.microsoft.com/office/drawing/2014/main" id="{D3CCE3BD-EB3C-4688-8E0B-B11D09DDF978}"/>
              </a:ext>
            </a:extLst>
          </p:cNvPr>
          <p:cNvSpPr>
            <a:spLocks noGrp="1"/>
          </p:cNvSpPr>
          <p:nvPr>
            <p:ph type="pic" sz="quarter" idx="12"/>
          </p:nvPr>
        </p:nvSpPr>
        <p:spPr>
          <a:xfrm>
            <a:off x="3779840" y="7155256"/>
            <a:ext cx="1790172" cy="3259713"/>
          </a:xfrm>
          <a:prstGeom prst="rect">
            <a:avLst/>
          </a:prstGeom>
        </p:spPr>
        <p:txBody>
          <a:bodyPr/>
          <a:lstStyle/>
          <a:p>
            <a:r>
              <a:rPr lang="en-US"/>
              <a:t>Click icon to add picture</a:t>
            </a:r>
            <a:endParaRPr lang="en-GB"/>
          </a:p>
        </p:txBody>
      </p:sp>
      <p:sp>
        <p:nvSpPr>
          <p:cNvPr id="46" name="Picture Placeholder 31">
            <a:extLst>
              <a:ext uri="{FF2B5EF4-FFF2-40B4-BE49-F238E27FC236}">
                <a16:creationId xmlns:a16="http://schemas.microsoft.com/office/drawing/2014/main" id="{4DA3379F-51D6-4EEE-B4BC-518B4033416C}"/>
              </a:ext>
            </a:extLst>
          </p:cNvPr>
          <p:cNvSpPr>
            <a:spLocks noGrp="1"/>
          </p:cNvSpPr>
          <p:nvPr>
            <p:ph type="pic" sz="quarter" idx="13"/>
          </p:nvPr>
        </p:nvSpPr>
        <p:spPr>
          <a:xfrm>
            <a:off x="5669756" y="7179691"/>
            <a:ext cx="1866128" cy="3259713"/>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DF063F88-2876-4A2B-999F-5CA47EBD7E5F}"/>
              </a:ext>
            </a:extLst>
          </p:cNvPr>
          <p:cNvSpPr>
            <a:spLocks noGrp="1"/>
          </p:cNvSpPr>
          <p:nvPr>
            <p:ph type="body" sz="quarter" idx="14" hasCustomPrompt="1"/>
          </p:nvPr>
        </p:nvSpPr>
        <p:spPr>
          <a:xfrm>
            <a:off x="257240" y="855185"/>
            <a:ext cx="4493807" cy="921503"/>
          </a:xfrm>
          <a:prstGeom prst="rect">
            <a:avLst/>
          </a:prstGeom>
        </p:spPr>
        <p:txBody>
          <a:bodyPr/>
          <a:lstStyle>
            <a:lvl1pPr>
              <a:defRPr sz="1350">
                <a:solidFill>
                  <a:schemeClr val="tx2"/>
                </a:solidFill>
                <a:latin typeface="+mj-lt"/>
              </a:defRPr>
            </a:lvl1pPr>
          </a:lstStyle>
          <a:p>
            <a:pPr lvl="0"/>
            <a:r>
              <a:rPr lang="en-US" dirty="0"/>
              <a:t>CLICK TO ENTER TITLE</a:t>
            </a:r>
            <a:endParaRPr lang="en-GB" dirty="0"/>
          </a:p>
        </p:txBody>
      </p:sp>
      <p:sp>
        <p:nvSpPr>
          <p:cNvPr id="5" name="Text Placeholder 4">
            <a:extLst>
              <a:ext uri="{FF2B5EF4-FFF2-40B4-BE49-F238E27FC236}">
                <a16:creationId xmlns:a16="http://schemas.microsoft.com/office/drawing/2014/main" id="{D8892AD4-CF26-4356-B668-8E215DE48442}"/>
              </a:ext>
            </a:extLst>
          </p:cNvPr>
          <p:cNvSpPr>
            <a:spLocks noGrp="1"/>
          </p:cNvSpPr>
          <p:nvPr>
            <p:ph type="body" sz="quarter" idx="15" hasCustomPrompt="1"/>
          </p:nvPr>
        </p:nvSpPr>
        <p:spPr>
          <a:xfrm>
            <a:off x="257240" y="2097550"/>
            <a:ext cx="4493807" cy="4746059"/>
          </a:xfrm>
          <a:prstGeom prst="rect">
            <a:avLst/>
          </a:prstGeom>
        </p:spPr>
        <p:txBody>
          <a:bodyPr/>
          <a:lstStyle>
            <a:lvl1pPr>
              <a:defRPr sz="788">
                <a:solidFill>
                  <a:schemeClr val="tx2"/>
                </a:solidFill>
              </a:defRPr>
            </a:lvl1pPr>
          </a:lstStyle>
          <a:p>
            <a:pPr lvl="0"/>
            <a:r>
              <a:rPr lang="en-US" dirty="0"/>
              <a:t>Enter text body</a:t>
            </a:r>
            <a:endParaRPr lang="en-GB" dirty="0"/>
          </a:p>
        </p:txBody>
      </p:sp>
      <p:sp>
        <p:nvSpPr>
          <p:cNvPr id="7" name="Text Placeholder 6">
            <a:extLst>
              <a:ext uri="{FF2B5EF4-FFF2-40B4-BE49-F238E27FC236}">
                <a16:creationId xmlns:a16="http://schemas.microsoft.com/office/drawing/2014/main" id="{5FCEAC41-5CAD-4230-82B4-9B8C56078AF2}"/>
              </a:ext>
            </a:extLst>
          </p:cNvPr>
          <p:cNvSpPr>
            <a:spLocks noGrp="1"/>
          </p:cNvSpPr>
          <p:nvPr>
            <p:ph type="body" sz="quarter" idx="16" hasCustomPrompt="1"/>
          </p:nvPr>
        </p:nvSpPr>
        <p:spPr>
          <a:xfrm>
            <a:off x="5008285" y="2332755"/>
            <a:ext cx="2110410" cy="592855"/>
          </a:xfrm>
          <a:prstGeom prst="rect">
            <a:avLst/>
          </a:prstGeom>
        </p:spPr>
        <p:txBody>
          <a:bodyPr/>
          <a:lstStyle>
            <a:lvl1pPr>
              <a:defRPr sz="675">
                <a:solidFill>
                  <a:schemeClr val="tx2"/>
                </a:solidFill>
                <a:latin typeface="+mj-lt"/>
              </a:defRPr>
            </a:lvl1pPr>
          </a:lstStyle>
          <a:p>
            <a:pPr lvl="0"/>
            <a:r>
              <a:rPr lang="en-US" dirty="0"/>
              <a:t>SUBTITLE</a:t>
            </a:r>
            <a:endParaRPr lang="en-GB" dirty="0"/>
          </a:p>
        </p:txBody>
      </p:sp>
      <p:sp>
        <p:nvSpPr>
          <p:cNvPr id="19" name="Text Placeholder 6">
            <a:extLst>
              <a:ext uri="{FF2B5EF4-FFF2-40B4-BE49-F238E27FC236}">
                <a16:creationId xmlns:a16="http://schemas.microsoft.com/office/drawing/2014/main" id="{9FDF9276-C718-4040-A48A-87AAF186E68D}"/>
              </a:ext>
            </a:extLst>
          </p:cNvPr>
          <p:cNvSpPr>
            <a:spLocks noGrp="1"/>
          </p:cNvSpPr>
          <p:nvPr>
            <p:ph type="body" sz="quarter" idx="17" hasCustomPrompt="1"/>
          </p:nvPr>
        </p:nvSpPr>
        <p:spPr>
          <a:xfrm>
            <a:off x="5008285" y="3125020"/>
            <a:ext cx="2110410" cy="2790640"/>
          </a:xfrm>
          <a:prstGeom prst="rect">
            <a:avLst/>
          </a:prstGeom>
        </p:spPr>
        <p:txBody>
          <a:bodyPr/>
          <a:lstStyle>
            <a:lvl1pPr marL="96442" indent="-96442">
              <a:buFont typeface="Arial" panose="020B0604020202020204" pitchFamily="34" charset="0"/>
              <a:buChar char="•"/>
              <a:defRPr sz="506">
                <a:solidFill>
                  <a:schemeClr val="tx2"/>
                </a:solidFill>
              </a:defRPr>
            </a:lvl1pPr>
          </a:lstStyle>
          <a:p>
            <a:pPr lvl="0"/>
            <a:r>
              <a:rPr lang="en-US" dirty="0"/>
              <a:t>Enter text body</a:t>
            </a:r>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picture layout">
    <p:spTree>
      <p:nvGrpSpPr>
        <p:cNvPr id="1" name=""/>
        <p:cNvGrpSpPr/>
        <p:nvPr/>
      </p:nvGrpSpPr>
      <p:grpSpPr>
        <a:xfrm>
          <a:off x="0" y="0"/>
          <a:ext cx="0" cy="0"/>
          <a:chOff x="0" y="0"/>
          <a:chExt cx="0" cy="0"/>
        </a:xfrm>
      </p:grpSpPr>
      <p:sp>
        <p:nvSpPr>
          <p:cNvPr id="6" name="Google Shape;150;p17">
            <a:extLst>
              <a:ext uri="{FF2B5EF4-FFF2-40B4-BE49-F238E27FC236}">
                <a16:creationId xmlns:a16="http://schemas.microsoft.com/office/drawing/2014/main" id="{10F23948-DC47-4052-8F8D-8E2AFC66D585}"/>
              </a:ext>
            </a:extLst>
          </p:cNvPr>
          <p:cNvSpPr/>
          <p:nvPr/>
        </p:nvSpPr>
        <p:spPr>
          <a:xfrm>
            <a:off x="4409812" y="0"/>
            <a:ext cx="3149906" cy="958878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1" name="Picture Placeholder 10">
            <a:extLst>
              <a:ext uri="{FF2B5EF4-FFF2-40B4-BE49-F238E27FC236}">
                <a16:creationId xmlns:a16="http://schemas.microsoft.com/office/drawing/2014/main" id="{197964D8-DA50-4DE4-8783-0C0773967B52}"/>
              </a:ext>
            </a:extLst>
          </p:cNvPr>
          <p:cNvSpPr>
            <a:spLocks noGrp="1"/>
          </p:cNvSpPr>
          <p:nvPr>
            <p:ph type="pic" sz="quarter" idx="10"/>
          </p:nvPr>
        </p:nvSpPr>
        <p:spPr>
          <a:xfrm>
            <a:off x="-10498" y="0"/>
            <a:ext cx="2157658" cy="9588782"/>
          </a:xfrm>
          <a:prstGeom prst="rect">
            <a:avLst/>
          </a:prstGeom>
        </p:spPr>
        <p:txBody>
          <a:bodyPr/>
          <a:lstStyle/>
          <a:p>
            <a:r>
              <a:rPr lang="en-US"/>
              <a:t>Click icon to add picture</a:t>
            </a:r>
            <a:endParaRPr lang="en-GB"/>
          </a:p>
        </p:txBody>
      </p:sp>
      <p:sp>
        <p:nvSpPr>
          <p:cNvPr id="12" name="Picture Placeholder 10">
            <a:extLst>
              <a:ext uri="{FF2B5EF4-FFF2-40B4-BE49-F238E27FC236}">
                <a16:creationId xmlns:a16="http://schemas.microsoft.com/office/drawing/2014/main" id="{1544F1E0-8EAC-4E40-9124-DBB918E4A655}"/>
              </a:ext>
            </a:extLst>
          </p:cNvPr>
          <p:cNvSpPr>
            <a:spLocks noGrp="1"/>
          </p:cNvSpPr>
          <p:nvPr>
            <p:ph type="pic" sz="quarter" idx="11"/>
          </p:nvPr>
        </p:nvSpPr>
        <p:spPr>
          <a:xfrm>
            <a:off x="2141908" y="0"/>
            <a:ext cx="2267903" cy="9588782"/>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4FEC41D6-4026-42DF-B996-1A8CF9A91758}"/>
              </a:ext>
            </a:extLst>
          </p:cNvPr>
          <p:cNvSpPr>
            <a:spLocks noGrp="1"/>
          </p:cNvSpPr>
          <p:nvPr>
            <p:ph type="body" sz="quarter" idx="12" hasCustomPrompt="1"/>
          </p:nvPr>
        </p:nvSpPr>
        <p:spPr>
          <a:xfrm>
            <a:off x="4682800" y="760400"/>
            <a:ext cx="2577640" cy="8261303"/>
          </a:xfrm>
          <a:prstGeom prst="rect">
            <a:avLst/>
          </a:prstGeom>
        </p:spPr>
        <p:txBody>
          <a:bodyPr/>
          <a:lstStyle>
            <a:lvl1pPr>
              <a:defRPr>
                <a:solidFill>
                  <a:schemeClr val="bg2"/>
                </a:solidFill>
                <a:latin typeface="+mj-lt"/>
              </a:defRPr>
            </a:lvl1pPr>
            <a:lvl2pPr>
              <a:defRPr>
                <a:solidFill>
                  <a:schemeClr val="bg2"/>
                </a:solidFill>
                <a:latin typeface="+mj-lt"/>
              </a:defRPr>
            </a:lvl2pPr>
            <a:lvl3pPr>
              <a:defRPr>
                <a:solidFill>
                  <a:schemeClr val="bg2"/>
                </a:solidFill>
                <a:latin typeface="+mj-lt"/>
              </a:defRPr>
            </a:lvl3pPr>
            <a:lvl4pPr>
              <a:defRPr>
                <a:solidFill>
                  <a:schemeClr val="bg2"/>
                </a:solidFill>
                <a:latin typeface="+mj-lt"/>
              </a:defRPr>
            </a:lvl4pPr>
            <a:lvl5pPr>
              <a:defRPr>
                <a:solidFill>
                  <a:schemeClr val="bg2"/>
                </a:solidFill>
                <a:latin typeface="+mj-lt"/>
              </a:defRPr>
            </a:lvl5pPr>
          </a:lstStyle>
          <a:p>
            <a:pPr lvl="0"/>
            <a:r>
              <a:rPr lang="en-US" dirty="0"/>
              <a:t>Enter text</a:t>
            </a:r>
            <a:endParaRPr lang="en-GB" dirty="0"/>
          </a:p>
        </p:txBody>
      </p:sp>
    </p:spTree>
    <p:extLst>
      <p:ext uri="{BB962C8B-B14F-4D97-AF65-F5344CB8AC3E}">
        <p14:creationId xmlns:p14="http://schemas.microsoft.com/office/powerpoint/2010/main" val="32659382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11" name="object 2">
            <a:extLst>
              <a:ext uri="{FF2B5EF4-FFF2-40B4-BE49-F238E27FC236}">
                <a16:creationId xmlns:a16="http://schemas.microsoft.com/office/drawing/2014/main" id="{5C8CF076-7A08-4B96-A368-0CBFD7582522}"/>
              </a:ext>
            </a:extLst>
          </p:cNvPr>
          <p:cNvSpPr/>
          <p:nvPr userDrawn="1"/>
        </p:nvSpPr>
        <p:spPr>
          <a:xfrm>
            <a:off x="-103" y="0"/>
            <a:ext cx="7559675" cy="10439400"/>
          </a:xfrm>
          <a:custGeom>
            <a:avLst/>
            <a:gdLst/>
            <a:ahLst/>
            <a:cxnLst/>
            <a:rect l="l" t="t" r="r" b="b"/>
            <a:pathLst>
              <a:path w="9144000" h="5143500">
                <a:moveTo>
                  <a:pt x="0" y="0"/>
                </a:moveTo>
                <a:lnTo>
                  <a:pt x="9143981" y="0"/>
                </a:lnTo>
                <a:lnTo>
                  <a:pt x="9143981" y="5143489"/>
                </a:lnTo>
                <a:lnTo>
                  <a:pt x="0" y="5143489"/>
                </a:lnTo>
                <a:lnTo>
                  <a:pt x="0" y="0"/>
                </a:lnTo>
                <a:close/>
              </a:path>
            </a:pathLst>
          </a:custGeom>
          <a:solidFill>
            <a:srgbClr val="00204B"/>
          </a:solidFill>
        </p:spPr>
        <p:txBody>
          <a:bodyPr wrap="square" lIns="0" tIns="0" rIns="0" bIns="0" rtlCol="0"/>
          <a:lstStyle/>
          <a:p>
            <a:endParaRPr sz="1013" dirty="0">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14" name="object 5">
            <a:extLst>
              <a:ext uri="{FF2B5EF4-FFF2-40B4-BE49-F238E27FC236}">
                <a16:creationId xmlns:a16="http://schemas.microsoft.com/office/drawing/2014/main" id="{B432CBDD-6445-4900-BA3A-ADD387E7B89D}"/>
              </a:ext>
            </a:extLst>
          </p:cNvPr>
          <p:cNvSpPr/>
          <p:nvPr/>
        </p:nvSpPr>
        <p:spPr>
          <a:xfrm>
            <a:off x="3008906" y="1166375"/>
            <a:ext cx="1541630" cy="2341119"/>
          </a:xfrm>
          <a:prstGeom prst="rect">
            <a:avLst/>
          </a:prstGeom>
          <a:blipFill>
            <a:blip r:embed="rId2" cstate="print"/>
            <a:stretch>
              <a:fillRect/>
            </a:stretch>
          </a:blipFill>
        </p:spPr>
        <p:txBody>
          <a:bodyPr wrap="square" lIns="0" tIns="0" rIns="0" bIns="0" rtlCol="0"/>
          <a:lstStyle/>
          <a:p>
            <a:endParaRPr sz="1013"/>
          </a:p>
        </p:txBody>
      </p:sp>
      <p:sp>
        <p:nvSpPr>
          <p:cNvPr id="15" name="object 6">
            <a:extLst>
              <a:ext uri="{FF2B5EF4-FFF2-40B4-BE49-F238E27FC236}">
                <a16:creationId xmlns:a16="http://schemas.microsoft.com/office/drawing/2014/main" id="{ED5481BF-CC46-41DB-A71A-B887D11C69CA}"/>
              </a:ext>
            </a:extLst>
          </p:cNvPr>
          <p:cNvSpPr/>
          <p:nvPr/>
        </p:nvSpPr>
        <p:spPr>
          <a:xfrm>
            <a:off x="-103" y="9579202"/>
            <a:ext cx="7559675" cy="0"/>
          </a:xfrm>
          <a:custGeom>
            <a:avLst/>
            <a:gdLst/>
            <a:ahLst/>
            <a:cxnLst/>
            <a:rect l="l" t="t" r="r" b="b"/>
            <a:pathLst>
              <a:path w="9144000">
                <a:moveTo>
                  <a:pt x="0" y="0"/>
                </a:moveTo>
                <a:lnTo>
                  <a:pt x="9143963" y="0"/>
                </a:lnTo>
              </a:path>
            </a:pathLst>
          </a:custGeom>
          <a:ln w="8999">
            <a:solidFill>
              <a:srgbClr val="EEE9E4"/>
            </a:solidFill>
          </a:ln>
        </p:spPr>
        <p:txBody>
          <a:bodyPr wrap="square" lIns="0" tIns="0" rIns="0" bIns="0" rtlCol="0"/>
          <a:lstStyle/>
          <a:p>
            <a:endParaRPr sz="1013"/>
          </a:p>
        </p:txBody>
      </p:sp>
      <p:sp>
        <p:nvSpPr>
          <p:cNvPr id="16" name="object 7">
            <a:extLst>
              <a:ext uri="{FF2B5EF4-FFF2-40B4-BE49-F238E27FC236}">
                <a16:creationId xmlns:a16="http://schemas.microsoft.com/office/drawing/2014/main" id="{CB3DE1E2-E517-40EB-B414-43BC6325C2C4}"/>
              </a:ext>
            </a:extLst>
          </p:cNvPr>
          <p:cNvSpPr/>
          <p:nvPr/>
        </p:nvSpPr>
        <p:spPr>
          <a:xfrm>
            <a:off x="2711758" y="9814604"/>
            <a:ext cx="2135926" cy="624754"/>
          </a:xfrm>
          <a:prstGeom prst="rect">
            <a:avLst/>
          </a:prstGeom>
          <a:blipFill>
            <a:blip r:embed="rId3" cstate="print"/>
            <a:stretch>
              <a:fillRect/>
            </a:stretch>
          </a:blipFill>
        </p:spPr>
        <p:txBody>
          <a:bodyPr wrap="square" lIns="0" tIns="0" rIns="0" bIns="0" rtlCol="0"/>
          <a:lstStyle/>
          <a:p>
            <a:endParaRPr sz="1013"/>
          </a:p>
        </p:txBody>
      </p:sp>
      <p:sp>
        <p:nvSpPr>
          <p:cNvPr id="3" name="Text Placeholder 2">
            <a:extLst>
              <a:ext uri="{FF2B5EF4-FFF2-40B4-BE49-F238E27FC236}">
                <a16:creationId xmlns:a16="http://schemas.microsoft.com/office/drawing/2014/main" id="{8447E3BF-97EE-48AF-AF0A-1A75F74616A9}"/>
              </a:ext>
            </a:extLst>
          </p:cNvPr>
          <p:cNvSpPr>
            <a:spLocks noGrp="1"/>
          </p:cNvSpPr>
          <p:nvPr>
            <p:ph type="body" sz="quarter" idx="10" hasCustomPrompt="1"/>
          </p:nvPr>
        </p:nvSpPr>
        <p:spPr>
          <a:xfrm>
            <a:off x="0" y="4699642"/>
            <a:ext cx="7559675" cy="2131078"/>
          </a:xfrm>
          <a:prstGeom prst="rect">
            <a:avLst/>
          </a:prstGeom>
        </p:spPr>
        <p:txBody>
          <a:bodyPr/>
          <a:lstStyle>
            <a:lvl1pPr algn="ctr">
              <a:defRPr sz="788">
                <a:solidFill>
                  <a:schemeClr val="accent6"/>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lvl="0"/>
            <a:r>
              <a:rPr lang="en-US" dirty="0"/>
              <a:t>INSERT CONTACT DETAILS &amp; ADDRESS</a:t>
            </a:r>
            <a:endParaRPr lang="en-GB" dirty="0"/>
          </a:p>
        </p:txBody>
      </p:sp>
    </p:spTree>
    <p:extLst>
      <p:ext uri="{BB962C8B-B14F-4D97-AF65-F5344CB8AC3E}">
        <p14:creationId xmlns:p14="http://schemas.microsoft.com/office/powerpoint/2010/main" val="2220959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Dark Footer" type="tx">
  <p:cSld name="Dark Footer (Blank)">
    <p:spTree>
      <p:nvGrpSpPr>
        <p:cNvPr id="1" name="Shape 12"/>
        <p:cNvGrpSpPr/>
        <p:nvPr/>
      </p:nvGrpSpPr>
      <p:grpSpPr>
        <a:xfrm>
          <a:off x="0" y="0"/>
          <a:ext cx="0" cy="0"/>
          <a:chOff x="0" y="0"/>
          <a:chExt cx="0" cy="0"/>
        </a:xfrm>
      </p:grpSpPr>
      <p:sp>
        <p:nvSpPr>
          <p:cNvPr id="13" name="Google Shape;13;p3"/>
          <p:cNvSpPr/>
          <p:nvPr/>
        </p:nvSpPr>
        <p:spPr>
          <a:xfrm>
            <a:off x="-103" y="9855200"/>
            <a:ext cx="7559675" cy="584200"/>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14" name="Google Shape;14;p3"/>
          <p:cNvPicPr preferRelativeResize="0"/>
          <p:nvPr/>
        </p:nvPicPr>
        <p:blipFill rotWithShape="1">
          <a:blip r:embed="rId2">
            <a:alphaModFix/>
          </a:blip>
          <a:srcRect t="-1093" b="85609"/>
          <a:stretch/>
        </p:blipFill>
        <p:spPr>
          <a:xfrm>
            <a:off x="2711766" y="9988547"/>
            <a:ext cx="2135935" cy="317505"/>
          </a:xfrm>
          <a:prstGeom prst="rect">
            <a:avLst/>
          </a:prstGeom>
          <a:noFill/>
          <a:ln>
            <a:noFill/>
          </a:ln>
        </p:spPr>
      </p:pic>
    </p:spTree>
    <p:extLst>
      <p:ext uri="{BB962C8B-B14F-4D97-AF65-F5344CB8AC3E}">
        <p14:creationId xmlns:p14="http://schemas.microsoft.com/office/powerpoint/2010/main" val="25872099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ark Cover" type="title">
  <p:cSld name="Dark Cover">
    <p:bg>
      <p:bgPr>
        <a:solidFill>
          <a:srgbClr val="00214C"/>
        </a:solidFill>
        <a:effectLst/>
      </p:bgPr>
    </p:bg>
    <p:spTree>
      <p:nvGrpSpPr>
        <p:cNvPr id="1" name="Shape 7"/>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2771374" y="997212"/>
            <a:ext cx="2016719" cy="3062559"/>
          </a:xfrm>
          <a:prstGeom prst="rect">
            <a:avLst/>
          </a:prstGeom>
          <a:noFill/>
          <a:ln>
            <a:noFill/>
          </a:ln>
        </p:spPr>
      </p:pic>
      <p:sp>
        <p:nvSpPr>
          <p:cNvPr id="10" name="Google Shape;10;p2"/>
          <p:cNvSpPr/>
          <p:nvPr/>
        </p:nvSpPr>
        <p:spPr>
          <a:xfrm>
            <a:off x="-103" y="9570110"/>
            <a:ext cx="7559675" cy="18267"/>
          </a:xfrm>
          <a:prstGeom prst="rect">
            <a:avLst/>
          </a:prstGeom>
          <a:solidFill>
            <a:srgbClr val="EFE9E5"/>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pic>
        <p:nvPicPr>
          <p:cNvPr id="11" name="Google Shape;11;p2"/>
          <p:cNvPicPr preferRelativeResize="0"/>
          <p:nvPr/>
        </p:nvPicPr>
        <p:blipFill rotWithShape="1">
          <a:blip r:embed="rId3">
            <a:alphaModFix/>
          </a:blip>
          <a:srcRect t="-1093" b="85609"/>
          <a:stretch/>
        </p:blipFill>
        <p:spPr>
          <a:xfrm>
            <a:off x="2711770" y="9767187"/>
            <a:ext cx="2135935" cy="672218"/>
          </a:xfrm>
          <a:prstGeom prst="rect">
            <a:avLst/>
          </a:prstGeom>
          <a:noFill/>
          <a:ln>
            <a:noFill/>
          </a:ln>
        </p:spPr>
      </p:pic>
    </p:spTree>
    <p:extLst>
      <p:ext uri="{BB962C8B-B14F-4D97-AF65-F5344CB8AC3E}">
        <p14:creationId xmlns:p14="http://schemas.microsoft.com/office/powerpoint/2010/main" val="353707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4" name="Google Shape;30;p6">
            <a:extLst>
              <a:ext uri="{FF2B5EF4-FFF2-40B4-BE49-F238E27FC236}">
                <a16:creationId xmlns:a16="http://schemas.microsoft.com/office/drawing/2014/main" id="{5401D4D9-C4D4-4CFB-8C2C-B3A0319DFEC1}"/>
              </a:ext>
            </a:extLst>
          </p:cNvPr>
          <p:cNvSpPr/>
          <p:nvPr/>
        </p:nvSpPr>
        <p:spPr>
          <a:xfrm>
            <a:off x="343364" y="842705"/>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45" name="Google Shape;31;p6">
            <a:extLst>
              <a:ext uri="{FF2B5EF4-FFF2-40B4-BE49-F238E27FC236}">
                <a16:creationId xmlns:a16="http://schemas.microsoft.com/office/drawing/2014/main" id="{B6AB7370-65F6-4CB3-B41B-4C815C6463C3}"/>
              </a:ext>
            </a:extLst>
          </p:cNvPr>
          <p:cNvSpPr/>
          <p:nvPr/>
        </p:nvSpPr>
        <p:spPr>
          <a:xfrm>
            <a:off x="343364" y="180221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48" name="Google Shape;13;p3">
            <a:extLst>
              <a:ext uri="{FF2B5EF4-FFF2-40B4-BE49-F238E27FC236}">
                <a16:creationId xmlns:a16="http://schemas.microsoft.com/office/drawing/2014/main" id="{E81B7CB1-1DA8-4C62-B08F-B8C00C0D9CE5}"/>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49" name="Google Shape;14;p3">
            <a:extLst>
              <a:ext uri="{FF2B5EF4-FFF2-40B4-BE49-F238E27FC236}">
                <a16:creationId xmlns:a16="http://schemas.microsoft.com/office/drawing/2014/main" id="{28EF9470-8FD6-414E-8A2F-70B7810F3682}"/>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3" name="Text Placeholder 2">
            <a:extLst>
              <a:ext uri="{FF2B5EF4-FFF2-40B4-BE49-F238E27FC236}">
                <a16:creationId xmlns:a16="http://schemas.microsoft.com/office/drawing/2014/main" id="{78F11FD7-8446-4F97-A327-ECEB0C259B9E}"/>
              </a:ext>
            </a:extLst>
          </p:cNvPr>
          <p:cNvSpPr>
            <a:spLocks noGrp="1"/>
          </p:cNvSpPr>
          <p:nvPr>
            <p:ph type="body" sz="quarter" idx="10" hasCustomPrompt="1"/>
          </p:nvPr>
        </p:nvSpPr>
        <p:spPr>
          <a:xfrm>
            <a:off x="343364" y="1946110"/>
            <a:ext cx="6872451" cy="1031560"/>
          </a:xfrm>
          <a:prstGeom prst="rect">
            <a:avLst/>
          </a:prstGeom>
        </p:spPr>
        <p:txBody>
          <a:bodyPr/>
          <a:lstStyle>
            <a:lvl1pPr>
              <a:defRPr sz="900" b="1">
                <a:solidFill>
                  <a:schemeClr val="tx2"/>
                </a:solidFill>
                <a:latin typeface="Open Sans Light" panose="020B0306030504020204" pitchFamily="34" charset="0"/>
                <a:ea typeface="Open Sans Light" panose="020B0306030504020204" pitchFamily="34" charset="0"/>
                <a:cs typeface="Open Sans Light" panose="020B0306030504020204" pitchFamily="34" charset="0"/>
              </a:defRPr>
            </a:lvl1pPr>
            <a:lvl2pPr>
              <a:defRPr sz="900"/>
            </a:lvl2pPr>
            <a:lvl3pPr>
              <a:defRPr sz="900"/>
            </a:lvl3pPr>
            <a:lvl4pPr>
              <a:defRPr sz="900"/>
            </a:lvl4pPr>
            <a:lvl5pPr>
              <a:defRPr sz="900"/>
            </a:lvl5pPr>
          </a:lstStyle>
          <a:p>
            <a:pPr lvl="0"/>
            <a:r>
              <a:rPr lang="en-US" dirty="0"/>
              <a:t>CLICK TO ENTER SUBTITLE</a:t>
            </a:r>
          </a:p>
        </p:txBody>
      </p:sp>
      <p:sp>
        <p:nvSpPr>
          <p:cNvPr id="12" name="Text Placeholder 2">
            <a:extLst>
              <a:ext uri="{FF2B5EF4-FFF2-40B4-BE49-F238E27FC236}">
                <a16:creationId xmlns:a16="http://schemas.microsoft.com/office/drawing/2014/main" id="{48D5900D-6D2B-4B55-8C65-F85E372568C4}"/>
              </a:ext>
            </a:extLst>
          </p:cNvPr>
          <p:cNvSpPr>
            <a:spLocks noGrp="1"/>
          </p:cNvSpPr>
          <p:nvPr>
            <p:ph type="body" sz="quarter" idx="11" hasCustomPrompt="1"/>
          </p:nvPr>
        </p:nvSpPr>
        <p:spPr>
          <a:xfrm>
            <a:off x="343364" y="3156684"/>
            <a:ext cx="3299981" cy="5929462"/>
          </a:xfrm>
          <a:prstGeom prst="rect">
            <a:avLst/>
          </a:prstGeom>
        </p:spPr>
        <p:txBody>
          <a:bodyPr/>
          <a:lstStyle>
            <a:lvl1pPr>
              <a:defRPr sz="788" b="0">
                <a:solidFill>
                  <a:schemeClr val="tx2"/>
                </a:solidFill>
                <a:latin typeface="+mn-lt"/>
                <a:ea typeface="Open Sans Light" panose="020B0306030504020204" pitchFamily="34" charset="0"/>
                <a:cs typeface="Open Sans Light" panose="020B0306030504020204" pitchFamily="34" charset="0"/>
              </a:defRPr>
            </a:lvl1pPr>
            <a:lvl2pPr>
              <a:defRPr sz="900"/>
            </a:lvl2pPr>
            <a:lvl3pPr>
              <a:defRPr sz="900"/>
            </a:lvl3pPr>
            <a:lvl4pPr>
              <a:defRPr sz="900"/>
            </a:lvl4pPr>
            <a:lvl5pPr>
              <a:defRPr sz="900"/>
            </a:lvl5pPr>
          </a:lstStyle>
          <a:p>
            <a:pPr lvl="0"/>
            <a:r>
              <a:rPr lang="en-US" dirty="0"/>
              <a:t>Enter text body</a:t>
            </a:r>
            <a:endParaRPr lang="en-GB" dirty="0"/>
          </a:p>
        </p:txBody>
      </p:sp>
      <p:sp>
        <p:nvSpPr>
          <p:cNvPr id="14" name="Text Placeholder 2">
            <a:extLst>
              <a:ext uri="{FF2B5EF4-FFF2-40B4-BE49-F238E27FC236}">
                <a16:creationId xmlns:a16="http://schemas.microsoft.com/office/drawing/2014/main" id="{4DF593E8-63CC-40A1-943C-6DF1DE5875B1}"/>
              </a:ext>
            </a:extLst>
          </p:cNvPr>
          <p:cNvSpPr>
            <a:spLocks noGrp="1"/>
          </p:cNvSpPr>
          <p:nvPr>
            <p:ph type="body" sz="quarter" idx="12" hasCustomPrompt="1"/>
          </p:nvPr>
        </p:nvSpPr>
        <p:spPr>
          <a:xfrm>
            <a:off x="3779588" y="3156684"/>
            <a:ext cx="3436227" cy="5929462"/>
          </a:xfrm>
          <a:prstGeom prst="rect">
            <a:avLst/>
          </a:prstGeom>
        </p:spPr>
        <p:txBody>
          <a:bodyPr/>
          <a:lstStyle>
            <a:lvl1pPr>
              <a:defRPr sz="788" b="0">
                <a:solidFill>
                  <a:schemeClr val="tx2"/>
                </a:solidFill>
                <a:latin typeface="+mn-lt"/>
                <a:ea typeface="Open Sans Light" panose="020B0306030504020204" pitchFamily="34" charset="0"/>
                <a:cs typeface="Open Sans Light" panose="020B0306030504020204" pitchFamily="34" charset="0"/>
              </a:defRPr>
            </a:lvl1pPr>
            <a:lvl2pPr>
              <a:defRPr sz="900"/>
            </a:lvl2pPr>
            <a:lvl3pPr>
              <a:defRPr sz="900"/>
            </a:lvl3pPr>
            <a:lvl4pPr>
              <a:defRPr sz="900"/>
            </a:lvl4pPr>
            <a:lvl5pPr>
              <a:defRPr sz="900"/>
            </a:lvl5pPr>
          </a:lstStyle>
          <a:p>
            <a:pPr lvl="0"/>
            <a:r>
              <a:rPr lang="en-US" dirty="0"/>
              <a:t>Enter text body</a:t>
            </a:r>
            <a:endParaRPr lang="en-GB" dirty="0"/>
          </a:p>
        </p:txBody>
      </p:sp>
      <p:sp>
        <p:nvSpPr>
          <p:cNvPr id="15" name="Text Placeholder 6">
            <a:extLst>
              <a:ext uri="{FF2B5EF4-FFF2-40B4-BE49-F238E27FC236}">
                <a16:creationId xmlns:a16="http://schemas.microsoft.com/office/drawing/2014/main" id="{AECD6458-17C9-46BB-B436-31C20A0CE267}"/>
              </a:ext>
            </a:extLst>
          </p:cNvPr>
          <p:cNvSpPr>
            <a:spLocks noGrp="1"/>
          </p:cNvSpPr>
          <p:nvPr>
            <p:ph type="body" sz="quarter" idx="13" hasCustomPrompt="1"/>
          </p:nvPr>
        </p:nvSpPr>
        <p:spPr>
          <a:xfrm>
            <a:off x="240179" y="879845"/>
            <a:ext cx="3361168" cy="921501"/>
          </a:xfrm>
          <a:prstGeom prst="rect">
            <a:avLst/>
          </a:prstGeom>
        </p:spPr>
        <p:txBody>
          <a:bodyPr/>
          <a:lstStyle>
            <a:lvl1pPr>
              <a:defRPr sz="1350">
                <a:solidFill>
                  <a:schemeClr val="tx2"/>
                </a:solidFill>
                <a:latin typeface="+mj-lt"/>
              </a:defRPr>
            </a:lvl1pPr>
          </a:lstStyle>
          <a:p>
            <a:pPr lvl="0"/>
            <a:r>
              <a:rPr lang="en-GB" dirty="0"/>
              <a:t>CLICK TO ENTER TITLE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contrast">
    <p:spTree>
      <p:nvGrpSpPr>
        <p:cNvPr id="1" name=""/>
        <p:cNvGrpSpPr/>
        <p:nvPr/>
      </p:nvGrpSpPr>
      <p:grpSpPr>
        <a:xfrm>
          <a:off x="0" y="0"/>
          <a:ext cx="0" cy="0"/>
          <a:chOff x="0" y="0"/>
          <a:chExt cx="0" cy="0"/>
        </a:xfrm>
      </p:grpSpPr>
      <p:sp>
        <p:nvSpPr>
          <p:cNvPr id="3" name="Holder 3"/>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5" name="Holder 5"/>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4" name="Google Shape;13;p3">
            <a:extLst>
              <a:ext uri="{FF2B5EF4-FFF2-40B4-BE49-F238E27FC236}">
                <a16:creationId xmlns:a16="http://schemas.microsoft.com/office/drawing/2014/main" id="{217F0A0A-A908-4AC4-9D56-B5AF77394B76}"/>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15" name="Google Shape;14;p3">
            <a:extLst>
              <a:ext uri="{FF2B5EF4-FFF2-40B4-BE49-F238E27FC236}">
                <a16:creationId xmlns:a16="http://schemas.microsoft.com/office/drawing/2014/main" id="{AEEB40DE-BED9-4BB8-8F6F-97B0BCA2B43E}"/>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17" name="Google Shape;39;p7">
            <a:extLst>
              <a:ext uri="{FF2B5EF4-FFF2-40B4-BE49-F238E27FC236}">
                <a16:creationId xmlns:a16="http://schemas.microsoft.com/office/drawing/2014/main" id="{7F39A7A7-A166-431A-9673-3624441F520F}"/>
              </a:ext>
            </a:extLst>
          </p:cNvPr>
          <p:cNvSpPr/>
          <p:nvPr/>
        </p:nvSpPr>
        <p:spPr>
          <a:xfrm>
            <a:off x="343364" y="842705"/>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8" name="Google Shape;40;p7">
            <a:extLst>
              <a:ext uri="{FF2B5EF4-FFF2-40B4-BE49-F238E27FC236}">
                <a16:creationId xmlns:a16="http://schemas.microsoft.com/office/drawing/2014/main" id="{C6C7C3EA-FB76-4088-8123-1DDCA83DDA3B}"/>
              </a:ext>
            </a:extLst>
          </p:cNvPr>
          <p:cNvSpPr/>
          <p:nvPr/>
        </p:nvSpPr>
        <p:spPr>
          <a:xfrm>
            <a:off x="343364" y="180221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0" name="Google Shape;42;p7">
            <a:extLst>
              <a:ext uri="{FF2B5EF4-FFF2-40B4-BE49-F238E27FC236}">
                <a16:creationId xmlns:a16="http://schemas.microsoft.com/office/drawing/2014/main" id="{20E13900-59DA-404E-AE9B-A605EC0F590C}"/>
              </a:ext>
            </a:extLst>
          </p:cNvPr>
          <p:cNvSpPr/>
          <p:nvPr/>
        </p:nvSpPr>
        <p:spPr>
          <a:xfrm>
            <a:off x="3779840" y="0"/>
            <a:ext cx="3779589" cy="9584520"/>
          </a:xfrm>
          <a:prstGeom prst="rect">
            <a:avLst/>
          </a:prstGeom>
          <a:solidFill>
            <a:srgbClr val="EFE9E5"/>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7" name="Text Placeholder 6">
            <a:extLst>
              <a:ext uri="{FF2B5EF4-FFF2-40B4-BE49-F238E27FC236}">
                <a16:creationId xmlns:a16="http://schemas.microsoft.com/office/drawing/2014/main" id="{AE1555E6-4626-47F9-A14C-C54169BCD54F}"/>
              </a:ext>
            </a:extLst>
          </p:cNvPr>
          <p:cNvSpPr>
            <a:spLocks noGrp="1"/>
          </p:cNvSpPr>
          <p:nvPr>
            <p:ph type="body" sz="quarter" idx="11" hasCustomPrompt="1"/>
          </p:nvPr>
        </p:nvSpPr>
        <p:spPr>
          <a:xfrm>
            <a:off x="248467" y="851438"/>
            <a:ext cx="3361168" cy="921501"/>
          </a:xfrm>
          <a:prstGeom prst="rect">
            <a:avLst/>
          </a:prstGeom>
        </p:spPr>
        <p:txBody>
          <a:bodyPr/>
          <a:lstStyle>
            <a:lvl1pPr>
              <a:defRPr sz="1350">
                <a:solidFill>
                  <a:schemeClr val="tx2"/>
                </a:solidFill>
                <a:latin typeface="+mj-lt"/>
              </a:defRPr>
            </a:lvl1pPr>
          </a:lstStyle>
          <a:p>
            <a:pPr lvl="0"/>
            <a:r>
              <a:rPr lang="en-GB" dirty="0"/>
              <a:t>CLICK TO ENTER TITLE</a:t>
            </a:r>
          </a:p>
        </p:txBody>
      </p:sp>
      <p:sp>
        <p:nvSpPr>
          <p:cNvPr id="9" name="Text Placeholder 8">
            <a:extLst>
              <a:ext uri="{FF2B5EF4-FFF2-40B4-BE49-F238E27FC236}">
                <a16:creationId xmlns:a16="http://schemas.microsoft.com/office/drawing/2014/main" id="{6F3E3699-BB7E-48A6-B484-F13F7607F7E7}"/>
              </a:ext>
            </a:extLst>
          </p:cNvPr>
          <p:cNvSpPr>
            <a:spLocks noGrp="1"/>
          </p:cNvSpPr>
          <p:nvPr>
            <p:ph type="body" sz="quarter" idx="12" hasCustomPrompt="1"/>
          </p:nvPr>
        </p:nvSpPr>
        <p:spPr>
          <a:xfrm>
            <a:off x="337862" y="1987831"/>
            <a:ext cx="3183497" cy="706258"/>
          </a:xfrm>
          <a:prstGeom prst="rect">
            <a:avLst/>
          </a:prstGeom>
        </p:spPr>
        <p:txBody>
          <a:bodyPr/>
          <a:lstStyle>
            <a:lvl1pPr>
              <a:defRPr sz="900" b="1">
                <a:solidFill>
                  <a:schemeClr val="tx2"/>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lvl="0"/>
            <a:r>
              <a:rPr lang="en-US" dirty="0"/>
              <a:t>CLICK TO ENTER SUBTITLE</a:t>
            </a:r>
            <a:endParaRPr lang="en-GB" dirty="0"/>
          </a:p>
        </p:txBody>
      </p:sp>
      <p:sp>
        <p:nvSpPr>
          <p:cNvPr id="11" name="Text Placeholder 10">
            <a:extLst>
              <a:ext uri="{FF2B5EF4-FFF2-40B4-BE49-F238E27FC236}">
                <a16:creationId xmlns:a16="http://schemas.microsoft.com/office/drawing/2014/main" id="{05300A55-C76E-4DE4-B30C-54FF79FEEB53}"/>
              </a:ext>
            </a:extLst>
          </p:cNvPr>
          <p:cNvSpPr>
            <a:spLocks noGrp="1"/>
          </p:cNvSpPr>
          <p:nvPr>
            <p:ph type="body" sz="quarter" idx="13" hasCustomPrompt="1"/>
          </p:nvPr>
        </p:nvSpPr>
        <p:spPr>
          <a:xfrm>
            <a:off x="337302" y="2908983"/>
            <a:ext cx="3183498" cy="6140019"/>
          </a:xfrm>
          <a:prstGeom prst="rect">
            <a:avLst/>
          </a:prstGeom>
        </p:spPr>
        <p:txBody>
          <a:bodyPr/>
          <a:lstStyle>
            <a:lvl1pPr>
              <a:defRPr sz="788">
                <a:solidFill>
                  <a:schemeClr val="tx2"/>
                </a:solidFill>
              </a:defRPr>
            </a:lvl1pPr>
          </a:lstStyle>
          <a:p>
            <a:pPr lvl="0"/>
            <a:r>
              <a:rPr lang="en-GB" dirty="0"/>
              <a:t>Enter text body</a:t>
            </a:r>
          </a:p>
        </p:txBody>
      </p:sp>
      <p:sp>
        <p:nvSpPr>
          <p:cNvPr id="23" name="Text Placeholder 10">
            <a:extLst>
              <a:ext uri="{FF2B5EF4-FFF2-40B4-BE49-F238E27FC236}">
                <a16:creationId xmlns:a16="http://schemas.microsoft.com/office/drawing/2014/main" id="{37F195DF-C810-480E-AA7B-BA3EC649D968}"/>
              </a:ext>
            </a:extLst>
          </p:cNvPr>
          <p:cNvSpPr>
            <a:spLocks noGrp="1"/>
          </p:cNvSpPr>
          <p:nvPr>
            <p:ph type="body" sz="quarter" idx="14" hasCustomPrompt="1"/>
          </p:nvPr>
        </p:nvSpPr>
        <p:spPr>
          <a:xfrm>
            <a:off x="4037079" y="2000559"/>
            <a:ext cx="3224305" cy="7077280"/>
          </a:xfrm>
          <a:prstGeom prst="rect">
            <a:avLst/>
          </a:prstGeom>
        </p:spPr>
        <p:txBody>
          <a:bodyPr/>
          <a:lstStyle>
            <a:lvl1pPr marL="160736" indent="-160736">
              <a:buFont typeface="Arial" panose="020B0604020202020204" pitchFamily="34" charset="0"/>
              <a:buChar char="•"/>
              <a:defRPr sz="788">
                <a:solidFill>
                  <a:schemeClr val="tx2"/>
                </a:solidFill>
              </a:defRPr>
            </a:lvl1pPr>
          </a:lstStyle>
          <a:p>
            <a:pPr lvl="0"/>
            <a:r>
              <a:rPr lang="en-GB" dirty="0"/>
              <a:t>Enter text body</a:t>
            </a:r>
          </a:p>
          <a:p>
            <a:pPr lvl="0"/>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Image 1">
    <p:spTree>
      <p:nvGrpSpPr>
        <p:cNvPr id="1" name=""/>
        <p:cNvGrpSpPr/>
        <p:nvPr/>
      </p:nvGrpSpPr>
      <p:grpSpPr>
        <a:xfrm>
          <a:off x="0" y="0"/>
          <a:ext cx="0" cy="0"/>
          <a:chOff x="0" y="0"/>
          <a:chExt cx="0" cy="0"/>
        </a:xfrm>
      </p:grpSpPr>
      <p:sp>
        <p:nvSpPr>
          <p:cNvPr id="11" name="Holder 2">
            <a:extLst>
              <a:ext uri="{FF2B5EF4-FFF2-40B4-BE49-F238E27FC236}">
                <a16:creationId xmlns:a16="http://schemas.microsoft.com/office/drawing/2014/main" id="{235FBB9E-2CE9-4E66-BE6F-C79FEAD5F218}"/>
              </a:ext>
            </a:extLst>
          </p:cNvPr>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12" name="Holder 3">
            <a:extLst>
              <a:ext uri="{FF2B5EF4-FFF2-40B4-BE49-F238E27FC236}">
                <a16:creationId xmlns:a16="http://schemas.microsoft.com/office/drawing/2014/main" id="{E433304C-4624-4FD6-B27C-35DB87DAFD70}"/>
              </a:ext>
            </a:extLst>
          </p:cNvPr>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13" name="Holder 4">
            <a:extLst>
              <a:ext uri="{FF2B5EF4-FFF2-40B4-BE49-F238E27FC236}">
                <a16:creationId xmlns:a16="http://schemas.microsoft.com/office/drawing/2014/main" id="{F6DDFFC3-E977-42C3-ADBA-9F74121A7C39}"/>
              </a:ext>
            </a:extLst>
          </p:cNvPr>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4" name="Google Shape;13;p3">
            <a:extLst>
              <a:ext uri="{FF2B5EF4-FFF2-40B4-BE49-F238E27FC236}">
                <a16:creationId xmlns:a16="http://schemas.microsoft.com/office/drawing/2014/main" id="{B089131D-A45E-40A2-97DB-580FC0C7A7DC}"/>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15" name="Google Shape;14;p3">
            <a:extLst>
              <a:ext uri="{FF2B5EF4-FFF2-40B4-BE49-F238E27FC236}">
                <a16:creationId xmlns:a16="http://schemas.microsoft.com/office/drawing/2014/main" id="{2F47057E-5F01-47B1-A31C-FEC54B0410FF}"/>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17" name="Picture Placeholder 16">
            <a:extLst>
              <a:ext uri="{FF2B5EF4-FFF2-40B4-BE49-F238E27FC236}">
                <a16:creationId xmlns:a16="http://schemas.microsoft.com/office/drawing/2014/main" id="{0D6EBB15-42DC-4CF1-B1C0-B61DCB2994FB}"/>
              </a:ext>
            </a:extLst>
          </p:cNvPr>
          <p:cNvSpPr>
            <a:spLocks noGrp="1"/>
          </p:cNvSpPr>
          <p:nvPr>
            <p:ph type="pic" sz="quarter" idx="10"/>
          </p:nvPr>
        </p:nvSpPr>
        <p:spPr>
          <a:xfrm>
            <a:off x="4590928" y="1043944"/>
            <a:ext cx="2590763" cy="7884326"/>
          </a:xfrm>
          <a:prstGeom prst="rect">
            <a:avLst/>
          </a:prstGeom>
        </p:spPr>
        <p:txBody>
          <a:bodyPr/>
          <a:lstStyle/>
          <a:p>
            <a:r>
              <a:rPr lang="en-US"/>
              <a:t>Click icon to add picture</a:t>
            </a:r>
            <a:endParaRPr lang="en-GB"/>
          </a:p>
        </p:txBody>
      </p:sp>
      <p:sp>
        <p:nvSpPr>
          <p:cNvPr id="4" name="Text Placeholder 3">
            <a:extLst>
              <a:ext uri="{FF2B5EF4-FFF2-40B4-BE49-F238E27FC236}">
                <a16:creationId xmlns:a16="http://schemas.microsoft.com/office/drawing/2014/main" id="{D613817F-586C-4504-8364-8F6245D32AA5}"/>
              </a:ext>
            </a:extLst>
          </p:cNvPr>
          <p:cNvSpPr>
            <a:spLocks noGrp="1"/>
          </p:cNvSpPr>
          <p:nvPr>
            <p:ph type="body" sz="quarter" idx="12" hasCustomPrompt="1"/>
          </p:nvPr>
        </p:nvSpPr>
        <p:spPr>
          <a:xfrm>
            <a:off x="349110" y="496193"/>
            <a:ext cx="4128948" cy="802288"/>
          </a:xfrm>
          <a:prstGeom prst="rect">
            <a:avLst/>
          </a:prstGeom>
        </p:spPr>
        <p:txBody>
          <a:bodyPr/>
          <a:lstStyle>
            <a:lvl1pPr>
              <a:defRPr sz="1013">
                <a:solidFill>
                  <a:schemeClr val="tx2"/>
                </a:solidFill>
                <a:latin typeface="+mj-lt"/>
              </a:defRPr>
            </a:lvl1pPr>
          </a:lstStyle>
          <a:p>
            <a:pPr lvl="0"/>
            <a:r>
              <a:rPr lang="en-US" dirty="0"/>
              <a:t>SUB HEADLINE</a:t>
            </a:r>
            <a:endParaRPr lang="en-GB" dirty="0"/>
          </a:p>
        </p:txBody>
      </p:sp>
      <p:sp>
        <p:nvSpPr>
          <p:cNvPr id="6" name="Text Placeholder 5">
            <a:extLst>
              <a:ext uri="{FF2B5EF4-FFF2-40B4-BE49-F238E27FC236}">
                <a16:creationId xmlns:a16="http://schemas.microsoft.com/office/drawing/2014/main" id="{DB9DCCF0-61A5-4B4A-8D66-10922C51D190}"/>
              </a:ext>
            </a:extLst>
          </p:cNvPr>
          <p:cNvSpPr>
            <a:spLocks noGrp="1"/>
          </p:cNvSpPr>
          <p:nvPr>
            <p:ph type="body" sz="quarter" idx="13" hasCustomPrompt="1"/>
          </p:nvPr>
        </p:nvSpPr>
        <p:spPr>
          <a:xfrm>
            <a:off x="349110" y="1507917"/>
            <a:ext cx="4128948" cy="7420353"/>
          </a:xfrm>
          <a:prstGeom prst="rect">
            <a:avLst/>
          </a:prstGeom>
        </p:spPr>
        <p:txBody>
          <a:bodyPr/>
          <a:lstStyle>
            <a:lvl1pPr>
              <a:defRPr sz="788">
                <a:solidFill>
                  <a:schemeClr val="tx2"/>
                </a:solidFill>
                <a:latin typeface="+mn-lt"/>
              </a:defRPr>
            </a:lvl1pPr>
            <a:lvl2pPr>
              <a:defRPr sz="788">
                <a:solidFill>
                  <a:schemeClr val="tx2"/>
                </a:solidFill>
                <a:latin typeface="+mn-lt"/>
              </a:defRPr>
            </a:lvl2pPr>
            <a:lvl3pPr>
              <a:defRPr sz="788">
                <a:solidFill>
                  <a:schemeClr val="tx2"/>
                </a:solidFill>
                <a:latin typeface="+mn-lt"/>
              </a:defRPr>
            </a:lvl3pPr>
            <a:lvl4pPr>
              <a:defRPr sz="788">
                <a:solidFill>
                  <a:schemeClr val="tx2"/>
                </a:solidFill>
                <a:latin typeface="+mn-lt"/>
              </a:defRPr>
            </a:lvl4pPr>
            <a:lvl5pPr>
              <a:defRPr sz="788">
                <a:solidFill>
                  <a:schemeClr val="tx2"/>
                </a:solidFill>
                <a:latin typeface="+mn-lt"/>
              </a:defRPr>
            </a:lvl5pPr>
          </a:lstStyle>
          <a:p>
            <a:pPr lvl="0"/>
            <a:r>
              <a:rPr lang="en-US" dirty="0"/>
              <a:t>Enter text body</a:t>
            </a:r>
          </a:p>
          <a:p>
            <a:pPr lvl="0"/>
            <a:endParaRPr lang="en-US" dirty="0"/>
          </a:p>
          <a:p>
            <a:pPr lvl="0"/>
            <a:endParaRPr lang="en-US" dirty="0"/>
          </a:p>
          <a:p>
            <a:pPr lvl="0"/>
            <a:endParaRPr lang="en-GB" dirty="0"/>
          </a:p>
        </p:txBody>
      </p:sp>
    </p:spTree>
    <p:extLst>
      <p:ext uri="{BB962C8B-B14F-4D97-AF65-F5344CB8AC3E}">
        <p14:creationId xmlns:p14="http://schemas.microsoft.com/office/powerpoint/2010/main" val="2302089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Image 2">
    <p:spTree>
      <p:nvGrpSpPr>
        <p:cNvPr id="1" name=""/>
        <p:cNvGrpSpPr/>
        <p:nvPr/>
      </p:nvGrpSpPr>
      <p:grpSpPr>
        <a:xfrm>
          <a:off x="0" y="0"/>
          <a:ext cx="0" cy="0"/>
          <a:chOff x="0" y="0"/>
          <a:chExt cx="0" cy="0"/>
        </a:xfrm>
      </p:grpSpPr>
      <p:sp>
        <p:nvSpPr>
          <p:cNvPr id="5" name="Google Shape;13;p3">
            <a:extLst>
              <a:ext uri="{FF2B5EF4-FFF2-40B4-BE49-F238E27FC236}">
                <a16:creationId xmlns:a16="http://schemas.microsoft.com/office/drawing/2014/main" id="{A49696FC-16DB-423C-ABA5-CE2D51305F1E}"/>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6" name="Google Shape;14;p3">
            <a:extLst>
              <a:ext uri="{FF2B5EF4-FFF2-40B4-BE49-F238E27FC236}">
                <a16:creationId xmlns:a16="http://schemas.microsoft.com/office/drawing/2014/main" id="{58F53CA7-41C7-4565-A8A2-35B54EED29A2}"/>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12" name="Picture Placeholder 11">
            <a:extLst>
              <a:ext uri="{FF2B5EF4-FFF2-40B4-BE49-F238E27FC236}">
                <a16:creationId xmlns:a16="http://schemas.microsoft.com/office/drawing/2014/main" id="{49BC9E63-624C-4CD1-8DC7-4F612B4821B4}"/>
              </a:ext>
            </a:extLst>
          </p:cNvPr>
          <p:cNvSpPr>
            <a:spLocks noGrp="1"/>
          </p:cNvSpPr>
          <p:nvPr>
            <p:ph type="pic" sz="quarter" idx="10"/>
          </p:nvPr>
        </p:nvSpPr>
        <p:spPr>
          <a:xfrm>
            <a:off x="0" y="0"/>
            <a:ext cx="3275859" cy="9588782"/>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0E34AA0C-1646-43AF-8735-B4BED54D3558}"/>
              </a:ext>
            </a:extLst>
          </p:cNvPr>
          <p:cNvSpPr>
            <a:spLocks noGrp="1"/>
          </p:cNvSpPr>
          <p:nvPr>
            <p:ph type="body" sz="quarter" idx="12" hasCustomPrompt="1"/>
          </p:nvPr>
        </p:nvSpPr>
        <p:spPr>
          <a:xfrm>
            <a:off x="3426946" y="525902"/>
            <a:ext cx="3941268" cy="851227"/>
          </a:xfrm>
          <a:prstGeom prst="rect">
            <a:avLst/>
          </a:prstGeom>
        </p:spPr>
        <p:txBody>
          <a:bodyPr/>
          <a:lstStyle>
            <a:lvl1pPr>
              <a:defRPr>
                <a:solidFill>
                  <a:schemeClr val="tx2"/>
                </a:solidFill>
                <a:latin typeface="+mj-lt"/>
              </a:defRPr>
            </a:lvl1pPr>
          </a:lstStyle>
          <a:p>
            <a:pPr lvl="0"/>
            <a:r>
              <a:rPr lang="en-US" dirty="0"/>
              <a:t>CLICK TO ENTER TITLE</a:t>
            </a:r>
            <a:endParaRPr lang="en-GB" dirty="0"/>
          </a:p>
        </p:txBody>
      </p:sp>
      <p:sp>
        <p:nvSpPr>
          <p:cNvPr id="7" name="Text Placeholder 6">
            <a:extLst>
              <a:ext uri="{FF2B5EF4-FFF2-40B4-BE49-F238E27FC236}">
                <a16:creationId xmlns:a16="http://schemas.microsoft.com/office/drawing/2014/main" id="{4680DF7E-D097-4849-ABB0-B9477B8EF6C3}"/>
              </a:ext>
            </a:extLst>
          </p:cNvPr>
          <p:cNvSpPr>
            <a:spLocks noGrp="1"/>
          </p:cNvSpPr>
          <p:nvPr>
            <p:ph type="body" sz="quarter" idx="13" hasCustomPrompt="1"/>
          </p:nvPr>
        </p:nvSpPr>
        <p:spPr>
          <a:xfrm>
            <a:off x="3426793" y="1623907"/>
            <a:ext cx="3941268" cy="7720000"/>
          </a:xfrm>
          <a:prstGeom prst="rect">
            <a:avLst/>
          </a:prstGeom>
        </p:spPr>
        <p:txBody>
          <a:bodyPr/>
          <a:lstStyle>
            <a:lvl1pPr>
              <a:defRPr sz="788">
                <a:solidFill>
                  <a:schemeClr val="tx2"/>
                </a:solidFill>
              </a:defRPr>
            </a:lvl1pPr>
          </a:lstStyle>
          <a:p>
            <a:pPr lvl="0"/>
            <a:r>
              <a:rPr lang="en-US" dirty="0"/>
              <a:t>Enter text body</a:t>
            </a:r>
            <a:endParaRPr lang="en-GB" dirty="0"/>
          </a:p>
        </p:txBody>
      </p:sp>
    </p:spTree>
    <p:extLst>
      <p:ext uri="{BB962C8B-B14F-4D97-AF65-F5344CB8AC3E}">
        <p14:creationId xmlns:p14="http://schemas.microsoft.com/office/powerpoint/2010/main" val="224717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mmary and Images">
    <p:spTree>
      <p:nvGrpSpPr>
        <p:cNvPr id="1" name=""/>
        <p:cNvGrpSpPr/>
        <p:nvPr/>
      </p:nvGrpSpPr>
      <p:grpSpPr>
        <a:xfrm>
          <a:off x="0" y="0"/>
          <a:ext cx="0" cy="0"/>
          <a:chOff x="0" y="0"/>
          <a:chExt cx="0" cy="0"/>
        </a:xfrm>
      </p:grpSpPr>
      <p:sp>
        <p:nvSpPr>
          <p:cNvPr id="7" name="Google Shape;13;p3">
            <a:extLst>
              <a:ext uri="{FF2B5EF4-FFF2-40B4-BE49-F238E27FC236}">
                <a16:creationId xmlns:a16="http://schemas.microsoft.com/office/drawing/2014/main" id="{55770770-F2A1-4236-AEDD-24CA5D608FBD}"/>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8" name="Google Shape;14;p3">
            <a:extLst>
              <a:ext uri="{FF2B5EF4-FFF2-40B4-BE49-F238E27FC236}">
                <a16:creationId xmlns:a16="http://schemas.microsoft.com/office/drawing/2014/main" id="{BD2017E5-F1FF-4C99-B23A-BFB4FE4E0DA5}"/>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13" name="Google Shape;75;p11">
            <a:extLst>
              <a:ext uri="{FF2B5EF4-FFF2-40B4-BE49-F238E27FC236}">
                <a16:creationId xmlns:a16="http://schemas.microsoft.com/office/drawing/2014/main" id="{3B0A6614-379F-4ABD-ABDE-316C94FEB098}"/>
              </a:ext>
            </a:extLst>
          </p:cNvPr>
          <p:cNvSpPr/>
          <p:nvPr/>
        </p:nvSpPr>
        <p:spPr>
          <a:xfrm>
            <a:off x="-103" y="9570110"/>
            <a:ext cx="7559675" cy="18267"/>
          </a:xfrm>
          <a:prstGeom prst="rect">
            <a:avLst/>
          </a:prstGeom>
          <a:solidFill>
            <a:srgbClr val="EFE9E5"/>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4" name="Google Shape;76;p11">
            <a:extLst>
              <a:ext uri="{FF2B5EF4-FFF2-40B4-BE49-F238E27FC236}">
                <a16:creationId xmlns:a16="http://schemas.microsoft.com/office/drawing/2014/main" id="{377DB4D6-38EE-4927-8F67-78E8FDAF28BD}"/>
              </a:ext>
            </a:extLst>
          </p:cNvPr>
          <p:cNvSpPr/>
          <p:nvPr/>
        </p:nvSpPr>
        <p:spPr>
          <a:xfrm>
            <a:off x="3505856" y="205993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5" name="Google Shape;77;p11">
            <a:extLst>
              <a:ext uri="{FF2B5EF4-FFF2-40B4-BE49-F238E27FC236}">
                <a16:creationId xmlns:a16="http://schemas.microsoft.com/office/drawing/2014/main" id="{391352DD-FC19-461A-B9F6-EEE7F23CAB92}"/>
              </a:ext>
            </a:extLst>
          </p:cNvPr>
          <p:cNvSpPr/>
          <p:nvPr/>
        </p:nvSpPr>
        <p:spPr>
          <a:xfrm>
            <a:off x="3505856" y="2924958"/>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7" name="Picture Placeholder 16">
            <a:extLst>
              <a:ext uri="{FF2B5EF4-FFF2-40B4-BE49-F238E27FC236}">
                <a16:creationId xmlns:a16="http://schemas.microsoft.com/office/drawing/2014/main" id="{F8F680CF-91C4-4A8A-8E7B-3E2A94F37494}"/>
              </a:ext>
            </a:extLst>
          </p:cNvPr>
          <p:cNvSpPr>
            <a:spLocks noGrp="1"/>
          </p:cNvSpPr>
          <p:nvPr>
            <p:ph type="pic" sz="quarter" idx="10"/>
          </p:nvPr>
        </p:nvSpPr>
        <p:spPr>
          <a:xfrm>
            <a:off x="357015" y="3667058"/>
            <a:ext cx="2888181" cy="5322805"/>
          </a:xfrm>
          <a:prstGeom prst="rect">
            <a:avLst/>
          </a:prstGeom>
        </p:spPr>
        <p:txBody>
          <a:bodyPr/>
          <a:lstStyle/>
          <a:p>
            <a:r>
              <a:rPr lang="en-US"/>
              <a:t>Click icon to add picture</a:t>
            </a:r>
            <a:endParaRPr lang="en-GB"/>
          </a:p>
        </p:txBody>
      </p:sp>
      <p:sp>
        <p:nvSpPr>
          <p:cNvPr id="18" name="Picture Placeholder 16">
            <a:extLst>
              <a:ext uri="{FF2B5EF4-FFF2-40B4-BE49-F238E27FC236}">
                <a16:creationId xmlns:a16="http://schemas.microsoft.com/office/drawing/2014/main" id="{3BE00E11-475D-4DD4-B3EE-E91BD44EC256}"/>
              </a:ext>
            </a:extLst>
          </p:cNvPr>
          <p:cNvSpPr>
            <a:spLocks noGrp="1"/>
          </p:cNvSpPr>
          <p:nvPr>
            <p:ph type="pic" sz="quarter" idx="11"/>
          </p:nvPr>
        </p:nvSpPr>
        <p:spPr>
          <a:xfrm>
            <a:off x="351766" y="4"/>
            <a:ext cx="2893431" cy="3488245"/>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055AC21E-8BF3-4C13-9630-F8CEE1F1FFC9}"/>
              </a:ext>
            </a:extLst>
          </p:cNvPr>
          <p:cNvSpPr>
            <a:spLocks noGrp="1"/>
          </p:cNvSpPr>
          <p:nvPr>
            <p:ph type="body" sz="quarter" idx="12" hasCustomPrompt="1"/>
          </p:nvPr>
        </p:nvSpPr>
        <p:spPr>
          <a:xfrm>
            <a:off x="3426792" y="2098595"/>
            <a:ext cx="3702404" cy="863506"/>
          </a:xfrm>
          <a:prstGeom prst="rect">
            <a:avLst/>
          </a:prstGeom>
        </p:spPr>
        <p:txBody>
          <a:bodyPr/>
          <a:lstStyle>
            <a:lvl1pPr>
              <a:defRPr sz="1125">
                <a:solidFill>
                  <a:schemeClr val="tx2"/>
                </a:solidFill>
                <a:latin typeface="+mj-lt"/>
              </a:defRPr>
            </a:lvl1pPr>
          </a:lstStyle>
          <a:p>
            <a:pPr lvl="0"/>
            <a:r>
              <a:rPr lang="en-US" dirty="0"/>
              <a:t>CLICK TO ENTER TITLE</a:t>
            </a:r>
            <a:endParaRPr lang="en-GB" dirty="0"/>
          </a:p>
        </p:txBody>
      </p:sp>
      <p:sp>
        <p:nvSpPr>
          <p:cNvPr id="5" name="Text Placeholder 4">
            <a:extLst>
              <a:ext uri="{FF2B5EF4-FFF2-40B4-BE49-F238E27FC236}">
                <a16:creationId xmlns:a16="http://schemas.microsoft.com/office/drawing/2014/main" id="{AAA4239C-71A0-48FC-8B76-A4F0DDC2350B}"/>
              </a:ext>
            </a:extLst>
          </p:cNvPr>
          <p:cNvSpPr>
            <a:spLocks noGrp="1"/>
          </p:cNvSpPr>
          <p:nvPr>
            <p:ph type="body" sz="quarter" idx="13" hasCustomPrompt="1"/>
          </p:nvPr>
        </p:nvSpPr>
        <p:spPr>
          <a:xfrm>
            <a:off x="3426792" y="3273593"/>
            <a:ext cx="3702404" cy="5752111"/>
          </a:xfrm>
          <a:prstGeom prst="rect">
            <a:avLst/>
          </a:prstGeom>
        </p:spPr>
        <p:txBody>
          <a:bodyPr/>
          <a:lstStyle>
            <a:lvl1pPr>
              <a:defRPr sz="788">
                <a:solidFill>
                  <a:schemeClr val="tx2"/>
                </a:solidFill>
              </a:defRPr>
            </a:lvl1pPr>
          </a:lstStyle>
          <a:p>
            <a:pPr lvl="0"/>
            <a:r>
              <a:rPr lang="en-US" dirty="0"/>
              <a:t>Enter text body</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mmary and Images 2">
    <p:spTree>
      <p:nvGrpSpPr>
        <p:cNvPr id="1" name=""/>
        <p:cNvGrpSpPr/>
        <p:nvPr/>
      </p:nvGrpSpPr>
      <p:grpSpPr>
        <a:xfrm>
          <a:off x="0" y="0"/>
          <a:ext cx="0" cy="0"/>
          <a:chOff x="0" y="0"/>
          <a:chExt cx="0" cy="0"/>
        </a:xfrm>
      </p:grpSpPr>
      <p:sp>
        <p:nvSpPr>
          <p:cNvPr id="6" name="Google Shape;82;p12">
            <a:extLst>
              <a:ext uri="{FF2B5EF4-FFF2-40B4-BE49-F238E27FC236}">
                <a16:creationId xmlns:a16="http://schemas.microsoft.com/office/drawing/2014/main" id="{B535122E-27CD-4096-81A9-1970EEC6E7E8}"/>
              </a:ext>
            </a:extLst>
          </p:cNvPr>
          <p:cNvSpPr/>
          <p:nvPr/>
        </p:nvSpPr>
        <p:spPr>
          <a:xfrm>
            <a:off x="3455820" y="3037596"/>
            <a:ext cx="3760493" cy="5707725"/>
          </a:xfrm>
          <a:prstGeom prst="rect">
            <a:avLst/>
          </a:prstGeom>
          <a:solidFill>
            <a:schemeClr val="lt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AEC1E1"/>
                </a:solidFill>
              </a:rPr>
              <a:t>  </a:t>
            </a:r>
            <a:endParaRPr sz="1013">
              <a:solidFill>
                <a:srgbClr val="AEC1E1"/>
              </a:solidFill>
            </a:endParaRPr>
          </a:p>
        </p:txBody>
      </p:sp>
      <p:sp>
        <p:nvSpPr>
          <p:cNvPr id="12" name="Google Shape;88;p12">
            <a:extLst>
              <a:ext uri="{FF2B5EF4-FFF2-40B4-BE49-F238E27FC236}">
                <a16:creationId xmlns:a16="http://schemas.microsoft.com/office/drawing/2014/main" id="{C63C11C0-4BDD-4AB8-B436-923F356207A1}"/>
              </a:ext>
            </a:extLst>
          </p:cNvPr>
          <p:cNvSpPr/>
          <p:nvPr/>
        </p:nvSpPr>
        <p:spPr>
          <a:xfrm>
            <a:off x="343261" y="6353861"/>
            <a:ext cx="1407518" cy="311092"/>
          </a:xfrm>
          <a:prstGeom prst="rect">
            <a:avLst/>
          </a:prstGeom>
          <a:solidFill>
            <a:srgbClr val="AEC1E1"/>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14" name="Google Shape;90;p12">
            <a:extLst>
              <a:ext uri="{FF2B5EF4-FFF2-40B4-BE49-F238E27FC236}">
                <a16:creationId xmlns:a16="http://schemas.microsoft.com/office/drawing/2014/main" id="{D8FFDE63-7EF6-4F56-A1FB-06B1A05044C9}"/>
              </a:ext>
            </a:extLst>
          </p:cNvPr>
          <p:cNvSpPr/>
          <p:nvPr/>
        </p:nvSpPr>
        <p:spPr>
          <a:xfrm>
            <a:off x="3610315" y="1571239"/>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5" name="Google Shape;91;p12">
            <a:extLst>
              <a:ext uri="{FF2B5EF4-FFF2-40B4-BE49-F238E27FC236}">
                <a16:creationId xmlns:a16="http://schemas.microsoft.com/office/drawing/2014/main" id="{7F83A274-3A4F-4CF5-BFDC-27C609F415E7}"/>
              </a:ext>
            </a:extLst>
          </p:cNvPr>
          <p:cNvSpPr/>
          <p:nvPr/>
        </p:nvSpPr>
        <p:spPr>
          <a:xfrm>
            <a:off x="3610315" y="2530746"/>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6" name="Google Shape;92;p12">
            <a:extLst>
              <a:ext uri="{FF2B5EF4-FFF2-40B4-BE49-F238E27FC236}">
                <a16:creationId xmlns:a16="http://schemas.microsoft.com/office/drawing/2014/main" id="{48E00D37-E23A-455C-A460-DD782C011A8A}"/>
              </a:ext>
            </a:extLst>
          </p:cNvPr>
          <p:cNvSpPr/>
          <p:nvPr/>
        </p:nvSpPr>
        <p:spPr>
          <a:xfrm>
            <a:off x="1825082" y="3037595"/>
            <a:ext cx="1407518" cy="287554"/>
          </a:xfrm>
          <a:prstGeom prst="rect">
            <a:avLst/>
          </a:prstGeom>
          <a:solidFill>
            <a:srgbClr val="AEC1E1"/>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17" name="Holder 2">
            <a:extLst>
              <a:ext uri="{FF2B5EF4-FFF2-40B4-BE49-F238E27FC236}">
                <a16:creationId xmlns:a16="http://schemas.microsoft.com/office/drawing/2014/main" id="{7A056558-6817-4059-A296-D51BC2973C71}"/>
              </a:ext>
            </a:extLst>
          </p:cNvPr>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18" name="Holder 3">
            <a:extLst>
              <a:ext uri="{FF2B5EF4-FFF2-40B4-BE49-F238E27FC236}">
                <a16:creationId xmlns:a16="http://schemas.microsoft.com/office/drawing/2014/main" id="{5798FF24-AE5F-4CA6-9147-64F2E2561A9C}"/>
              </a:ext>
            </a:extLst>
          </p:cNvPr>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19" name="Holder 4">
            <a:extLst>
              <a:ext uri="{FF2B5EF4-FFF2-40B4-BE49-F238E27FC236}">
                <a16:creationId xmlns:a16="http://schemas.microsoft.com/office/drawing/2014/main" id="{5B4672ED-46A9-45D0-9C22-27A54AD39389}"/>
              </a:ext>
            </a:extLst>
          </p:cNvPr>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20" name="Google Shape;13;p3">
            <a:extLst>
              <a:ext uri="{FF2B5EF4-FFF2-40B4-BE49-F238E27FC236}">
                <a16:creationId xmlns:a16="http://schemas.microsoft.com/office/drawing/2014/main" id="{CB1AD263-9886-46F3-B17C-2D9BBC7D49EE}"/>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21" name="Google Shape;14;p3">
            <a:extLst>
              <a:ext uri="{FF2B5EF4-FFF2-40B4-BE49-F238E27FC236}">
                <a16:creationId xmlns:a16="http://schemas.microsoft.com/office/drawing/2014/main" id="{ED49AC27-7B08-472C-9C7F-1F32C15F05AB}"/>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23" name="Picture Placeholder 22">
            <a:extLst>
              <a:ext uri="{FF2B5EF4-FFF2-40B4-BE49-F238E27FC236}">
                <a16:creationId xmlns:a16="http://schemas.microsoft.com/office/drawing/2014/main" id="{453E8A85-2F18-4613-891F-126F5121BABC}"/>
              </a:ext>
            </a:extLst>
          </p:cNvPr>
          <p:cNvSpPr>
            <a:spLocks noGrp="1"/>
          </p:cNvSpPr>
          <p:nvPr>
            <p:ph type="pic" sz="quarter" idx="10"/>
          </p:nvPr>
        </p:nvSpPr>
        <p:spPr>
          <a:xfrm>
            <a:off x="343261" y="1197157"/>
            <a:ext cx="1407518" cy="2500300"/>
          </a:xfrm>
          <a:prstGeom prst="rect">
            <a:avLst/>
          </a:prstGeom>
        </p:spPr>
        <p:txBody>
          <a:bodyPr/>
          <a:lstStyle/>
          <a:p>
            <a:r>
              <a:rPr lang="en-US"/>
              <a:t>Click icon to add picture</a:t>
            </a:r>
            <a:endParaRPr lang="en-GB"/>
          </a:p>
        </p:txBody>
      </p:sp>
      <p:sp>
        <p:nvSpPr>
          <p:cNvPr id="24" name="Picture Placeholder 22">
            <a:extLst>
              <a:ext uri="{FF2B5EF4-FFF2-40B4-BE49-F238E27FC236}">
                <a16:creationId xmlns:a16="http://schemas.microsoft.com/office/drawing/2014/main" id="{FFD52E03-B436-45A0-85BB-430272274ECD}"/>
              </a:ext>
            </a:extLst>
          </p:cNvPr>
          <p:cNvSpPr>
            <a:spLocks noGrp="1"/>
          </p:cNvSpPr>
          <p:nvPr>
            <p:ph type="pic" sz="quarter" idx="11"/>
          </p:nvPr>
        </p:nvSpPr>
        <p:spPr>
          <a:xfrm>
            <a:off x="343263" y="4001462"/>
            <a:ext cx="1401690" cy="2500300"/>
          </a:xfrm>
          <a:prstGeom prst="rect">
            <a:avLst/>
          </a:prstGeom>
        </p:spPr>
        <p:txBody>
          <a:bodyPr/>
          <a:lstStyle/>
          <a:p>
            <a:r>
              <a:rPr lang="en-US"/>
              <a:t>Click icon to add picture</a:t>
            </a:r>
            <a:endParaRPr lang="en-GB"/>
          </a:p>
        </p:txBody>
      </p:sp>
      <p:sp>
        <p:nvSpPr>
          <p:cNvPr id="25" name="Picture Placeholder 22">
            <a:extLst>
              <a:ext uri="{FF2B5EF4-FFF2-40B4-BE49-F238E27FC236}">
                <a16:creationId xmlns:a16="http://schemas.microsoft.com/office/drawing/2014/main" id="{960B66C3-D63C-4F1A-B1A1-D3A2E2043BC1}"/>
              </a:ext>
            </a:extLst>
          </p:cNvPr>
          <p:cNvSpPr>
            <a:spLocks noGrp="1"/>
          </p:cNvSpPr>
          <p:nvPr>
            <p:ph type="pic" sz="quarter" idx="12"/>
          </p:nvPr>
        </p:nvSpPr>
        <p:spPr>
          <a:xfrm>
            <a:off x="1831373" y="3213539"/>
            <a:ext cx="1401227" cy="2500300"/>
          </a:xfrm>
          <a:prstGeom prst="rect">
            <a:avLst/>
          </a:prstGeom>
        </p:spPr>
        <p:txBody>
          <a:bodyPr/>
          <a:lstStyle/>
          <a:p>
            <a:r>
              <a:rPr lang="en-US"/>
              <a:t>Click icon to add picture</a:t>
            </a:r>
            <a:endParaRPr lang="en-GB"/>
          </a:p>
        </p:txBody>
      </p:sp>
      <p:sp>
        <p:nvSpPr>
          <p:cNvPr id="26" name="Picture Placeholder 22">
            <a:extLst>
              <a:ext uri="{FF2B5EF4-FFF2-40B4-BE49-F238E27FC236}">
                <a16:creationId xmlns:a16="http://schemas.microsoft.com/office/drawing/2014/main" id="{59536514-32AC-417B-9F6F-8C2CD20F3375}"/>
              </a:ext>
            </a:extLst>
          </p:cNvPr>
          <p:cNvSpPr>
            <a:spLocks noGrp="1"/>
          </p:cNvSpPr>
          <p:nvPr>
            <p:ph type="pic" sz="quarter" idx="13"/>
          </p:nvPr>
        </p:nvSpPr>
        <p:spPr>
          <a:xfrm>
            <a:off x="1831375" y="5987464"/>
            <a:ext cx="1401690" cy="2500300"/>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6242D1FD-E541-4AFA-A83D-BB44D4DB8521}"/>
              </a:ext>
            </a:extLst>
          </p:cNvPr>
          <p:cNvSpPr>
            <a:spLocks noGrp="1"/>
          </p:cNvSpPr>
          <p:nvPr>
            <p:ph type="body" sz="quarter" idx="14" hasCustomPrompt="1"/>
          </p:nvPr>
        </p:nvSpPr>
        <p:spPr>
          <a:xfrm>
            <a:off x="3610534" y="1588465"/>
            <a:ext cx="3497661" cy="979500"/>
          </a:xfrm>
          <a:prstGeom prst="rect">
            <a:avLst/>
          </a:prstGeom>
        </p:spPr>
        <p:txBody>
          <a:bodyPr/>
          <a:lstStyle>
            <a:lvl1pPr>
              <a:defRPr sz="1350">
                <a:solidFill>
                  <a:schemeClr val="tx2"/>
                </a:solidFill>
                <a:latin typeface="+mj-l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ENTER TITLE</a:t>
            </a:r>
            <a:endParaRPr lang="en-GB" dirty="0"/>
          </a:p>
        </p:txBody>
      </p:sp>
      <p:sp>
        <p:nvSpPr>
          <p:cNvPr id="5" name="Content Placeholder 4">
            <a:extLst>
              <a:ext uri="{FF2B5EF4-FFF2-40B4-BE49-F238E27FC236}">
                <a16:creationId xmlns:a16="http://schemas.microsoft.com/office/drawing/2014/main" id="{8E52C0B3-19D6-476C-887C-437C12696783}"/>
              </a:ext>
            </a:extLst>
          </p:cNvPr>
          <p:cNvSpPr>
            <a:spLocks noGrp="1"/>
          </p:cNvSpPr>
          <p:nvPr>
            <p:ph sz="quarter" idx="15" hasCustomPrompt="1"/>
          </p:nvPr>
        </p:nvSpPr>
        <p:spPr>
          <a:xfrm>
            <a:off x="3610317" y="3325152"/>
            <a:ext cx="3497661" cy="686292"/>
          </a:xfrm>
          <a:prstGeom prst="rect">
            <a:avLst/>
          </a:prstGeom>
        </p:spPr>
        <p:txBody>
          <a:bodyPr/>
          <a:lstStyle>
            <a:lvl1pPr>
              <a:defRPr sz="900" b="1">
                <a:solidFill>
                  <a:schemeClr val="tx2"/>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pPr lvl="0"/>
            <a:r>
              <a:rPr lang="en-US" dirty="0"/>
              <a:t>SUBTITLE</a:t>
            </a:r>
            <a:endParaRPr lang="en-GB" dirty="0"/>
          </a:p>
        </p:txBody>
      </p:sp>
      <p:sp>
        <p:nvSpPr>
          <p:cNvPr id="22" name="Content Placeholder 4">
            <a:extLst>
              <a:ext uri="{FF2B5EF4-FFF2-40B4-BE49-F238E27FC236}">
                <a16:creationId xmlns:a16="http://schemas.microsoft.com/office/drawing/2014/main" id="{F9B23919-3764-48EE-8937-3BBFA631445E}"/>
              </a:ext>
            </a:extLst>
          </p:cNvPr>
          <p:cNvSpPr>
            <a:spLocks noGrp="1"/>
          </p:cNvSpPr>
          <p:nvPr>
            <p:ph sz="quarter" idx="16" hasCustomPrompt="1"/>
          </p:nvPr>
        </p:nvSpPr>
        <p:spPr>
          <a:xfrm>
            <a:off x="3610317" y="4168004"/>
            <a:ext cx="3497661" cy="686292"/>
          </a:xfrm>
          <a:prstGeom prst="rect">
            <a:avLst/>
          </a:prstGeom>
        </p:spPr>
        <p:txBody>
          <a:bodyPr/>
          <a:lstStyle>
            <a:lvl1pPr marL="160736" indent="-160736">
              <a:buFont typeface="Arial" panose="020B0604020202020204" pitchFamily="34" charset="0"/>
              <a:buChar char="•"/>
              <a:defRPr sz="788">
                <a:solidFill>
                  <a:schemeClr val="tx2"/>
                </a:solidFill>
              </a:defRPr>
            </a:lvl1pPr>
          </a:lstStyle>
          <a:p>
            <a:pPr lvl="0"/>
            <a:r>
              <a:rPr lang="en-US" dirty="0"/>
              <a:t>Enter text body</a:t>
            </a:r>
            <a:endParaRPr lang="en-GB" dirty="0"/>
          </a:p>
        </p:txBody>
      </p:sp>
    </p:spTree>
    <p:extLst>
      <p:ext uri="{BB962C8B-B14F-4D97-AF65-F5344CB8AC3E}">
        <p14:creationId xmlns:p14="http://schemas.microsoft.com/office/powerpoint/2010/main" val="368020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Images">
    <p:spTree>
      <p:nvGrpSpPr>
        <p:cNvPr id="1" name=""/>
        <p:cNvGrpSpPr/>
        <p:nvPr/>
      </p:nvGrpSpPr>
      <p:grpSpPr>
        <a:xfrm>
          <a:off x="0" y="0"/>
          <a:ext cx="0" cy="0"/>
          <a:chOff x="0" y="0"/>
          <a:chExt cx="0" cy="0"/>
        </a:xfrm>
      </p:grpSpPr>
      <p:sp>
        <p:nvSpPr>
          <p:cNvPr id="10" name="Google Shape;101;p13">
            <a:extLst>
              <a:ext uri="{FF2B5EF4-FFF2-40B4-BE49-F238E27FC236}">
                <a16:creationId xmlns:a16="http://schemas.microsoft.com/office/drawing/2014/main" id="{382C0560-CA3F-4726-85B9-ECE4F9D2B7EA}"/>
              </a:ext>
            </a:extLst>
          </p:cNvPr>
          <p:cNvSpPr/>
          <p:nvPr/>
        </p:nvSpPr>
        <p:spPr>
          <a:xfrm>
            <a:off x="343261" y="8235531"/>
            <a:ext cx="1404819" cy="254546"/>
          </a:xfrm>
          <a:prstGeom prst="rect">
            <a:avLst/>
          </a:prstGeom>
          <a:solidFill>
            <a:srgbClr val="AEC1E1"/>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11" name="Google Shape;102;p13">
            <a:extLst>
              <a:ext uri="{FF2B5EF4-FFF2-40B4-BE49-F238E27FC236}">
                <a16:creationId xmlns:a16="http://schemas.microsoft.com/office/drawing/2014/main" id="{73BEE6E5-FA2E-4238-A515-3490EDC8D13C}"/>
              </a:ext>
            </a:extLst>
          </p:cNvPr>
          <p:cNvSpPr/>
          <p:nvPr/>
        </p:nvSpPr>
        <p:spPr>
          <a:xfrm>
            <a:off x="1830127" y="4324482"/>
            <a:ext cx="1284748" cy="289476"/>
          </a:xfrm>
          <a:prstGeom prst="rect">
            <a:avLst/>
          </a:prstGeom>
          <a:solidFill>
            <a:srgbClr val="AEC1E1"/>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sp>
        <p:nvSpPr>
          <p:cNvPr id="12" name="Holder 2">
            <a:extLst>
              <a:ext uri="{FF2B5EF4-FFF2-40B4-BE49-F238E27FC236}">
                <a16:creationId xmlns:a16="http://schemas.microsoft.com/office/drawing/2014/main" id="{D7ABA1A5-C7F9-4AF0-8928-15646E05AE15}"/>
              </a:ext>
            </a:extLst>
          </p:cNvPr>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13" name="Holder 3">
            <a:extLst>
              <a:ext uri="{FF2B5EF4-FFF2-40B4-BE49-F238E27FC236}">
                <a16:creationId xmlns:a16="http://schemas.microsoft.com/office/drawing/2014/main" id="{0E8D565D-6886-4B67-9B02-0DCB570D7C52}"/>
              </a:ext>
            </a:extLst>
          </p:cNvPr>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14" name="Holder 4">
            <a:extLst>
              <a:ext uri="{FF2B5EF4-FFF2-40B4-BE49-F238E27FC236}">
                <a16:creationId xmlns:a16="http://schemas.microsoft.com/office/drawing/2014/main" id="{44D75208-FD58-4C32-886F-9B97ECC3186C}"/>
              </a:ext>
            </a:extLst>
          </p:cNvPr>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15" name="Google Shape;13;p3">
            <a:extLst>
              <a:ext uri="{FF2B5EF4-FFF2-40B4-BE49-F238E27FC236}">
                <a16:creationId xmlns:a16="http://schemas.microsoft.com/office/drawing/2014/main" id="{833B4985-A27A-41EC-A7EB-D868E450F628}"/>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16" name="Google Shape;14;p3">
            <a:extLst>
              <a:ext uri="{FF2B5EF4-FFF2-40B4-BE49-F238E27FC236}">
                <a16:creationId xmlns:a16="http://schemas.microsoft.com/office/drawing/2014/main" id="{D9CAB4A1-6CC3-4A69-AA28-43C0A927A7C5}"/>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18" name="Picture Placeholder 17">
            <a:extLst>
              <a:ext uri="{FF2B5EF4-FFF2-40B4-BE49-F238E27FC236}">
                <a16:creationId xmlns:a16="http://schemas.microsoft.com/office/drawing/2014/main" id="{40ECECA0-8232-47FE-A1F9-76077316D7A7}"/>
              </a:ext>
            </a:extLst>
          </p:cNvPr>
          <p:cNvSpPr>
            <a:spLocks noGrp="1"/>
          </p:cNvSpPr>
          <p:nvPr>
            <p:ph type="pic" sz="quarter" idx="10"/>
          </p:nvPr>
        </p:nvSpPr>
        <p:spPr>
          <a:xfrm>
            <a:off x="343261" y="878881"/>
            <a:ext cx="2760070" cy="3286478"/>
          </a:xfrm>
          <a:prstGeom prst="rect">
            <a:avLst/>
          </a:prstGeom>
        </p:spPr>
        <p:txBody>
          <a:bodyPr/>
          <a:lstStyle/>
          <a:p>
            <a:r>
              <a:rPr lang="en-US"/>
              <a:t>Click icon to add picture</a:t>
            </a:r>
            <a:endParaRPr lang="en-GB"/>
          </a:p>
        </p:txBody>
      </p:sp>
      <p:sp>
        <p:nvSpPr>
          <p:cNvPr id="19" name="Picture Placeholder 17">
            <a:extLst>
              <a:ext uri="{FF2B5EF4-FFF2-40B4-BE49-F238E27FC236}">
                <a16:creationId xmlns:a16="http://schemas.microsoft.com/office/drawing/2014/main" id="{468D0B71-1434-4AAD-B875-CE8151AE0065}"/>
              </a:ext>
            </a:extLst>
          </p:cNvPr>
          <p:cNvSpPr>
            <a:spLocks noGrp="1"/>
          </p:cNvSpPr>
          <p:nvPr>
            <p:ph type="pic" sz="quarter" idx="11"/>
          </p:nvPr>
        </p:nvSpPr>
        <p:spPr>
          <a:xfrm>
            <a:off x="1832845" y="4497745"/>
            <a:ext cx="1270488" cy="2577847"/>
          </a:xfrm>
          <a:prstGeom prst="rect">
            <a:avLst/>
          </a:prstGeom>
        </p:spPr>
        <p:txBody>
          <a:bodyPr/>
          <a:lstStyle/>
          <a:p>
            <a:r>
              <a:rPr lang="en-US"/>
              <a:t>Click icon to add picture</a:t>
            </a:r>
            <a:endParaRPr lang="en-GB"/>
          </a:p>
        </p:txBody>
      </p:sp>
      <p:sp>
        <p:nvSpPr>
          <p:cNvPr id="20" name="Picture Placeholder 17">
            <a:extLst>
              <a:ext uri="{FF2B5EF4-FFF2-40B4-BE49-F238E27FC236}">
                <a16:creationId xmlns:a16="http://schemas.microsoft.com/office/drawing/2014/main" id="{D741BA6C-47E7-4B6A-B387-519C79097F08}"/>
              </a:ext>
            </a:extLst>
          </p:cNvPr>
          <p:cNvSpPr>
            <a:spLocks noGrp="1"/>
          </p:cNvSpPr>
          <p:nvPr>
            <p:ph type="pic" sz="quarter" idx="12"/>
          </p:nvPr>
        </p:nvSpPr>
        <p:spPr>
          <a:xfrm>
            <a:off x="342362" y="4321909"/>
            <a:ext cx="1404819" cy="4047700"/>
          </a:xfrm>
          <a:prstGeom prst="rect">
            <a:avLst/>
          </a:prstGeom>
        </p:spPr>
        <p:txBody>
          <a:bodyPr/>
          <a:lstStyle/>
          <a:p>
            <a:r>
              <a:rPr lang="en-US"/>
              <a:t>Click icon to add picture</a:t>
            </a:r>
            <a:endParaRPr lang="en-GB"/>
          </a:p>
        </p:txBody>
      </p:sp>
      <p:sp>
        <p:nvSpPr>
          <p:cNvPr id="3" name="Text Placeholder 2">
            <a:extLst>
              <a:ext uri="{FF2B5EF4-FFF2-40B4-BE49-F238E27FC236}">
                <a16:creationId xmlns:a16="http://schemas.microsoft.com/office/drawing/2014/main" id="{88739C21-B34F-4FDB-8E0E-16EA73FAB742}"/>
              </a:ext>
            </a:extLst>
          </p:cNvPr>
          <p:cNvSpPr>
            <a:spLocks noGrp="1"/>
          </p:cNvSpPr>
          <p:nvPr>
            <p:ph type="body" sz="quarter" idx="13" hasCustomPrompt="1"/>
          </p:nvPr>
        </p:nvSpPr>
        <p:spPr>
          <a:xfrm>
            <a:off x="3349358" y="878880"/>
            <a:ext cx="3916332" cy="8167862"/>
          </a:xfrm>
          <a:prstGeom prst="rect">
            <a:avLst/>
          </a:prstGeom>
        </p:spPr>
        <p:txBody>
          <a:bodyPr/>
          <a:lstStyle>
            <a:lvl1pPr>
              <a:defRPr sz="788">
                <a:solidFill>
                  <a:schemeClr val="tx2"/>
                </a:solidFill>
              </a:defRPr>
            </a:lvl1pPr>
          </a:lstStyle>
          <a:p>
            <a:pPr lvl="0"/>
            <a:r>
              <a:rPr lang="en-US" dirty="0"/>
              <a:t>Enter text body</a:t>
            </a:r>
            <a:endParaRPr lang="en-GB" dirty="0"/>
          </a:p>
        </p:txBody>
      </p:sp>
    </p:spTree>
    <p:extLst>
      <p:ext uri="{BB962C8B-B14F-4D97-AF65-F5344CB8AC3E}">
        <p14:creationId xmlns:p14="http://schemas.microsoft.com/office/powerpoint/2010/main" val="3125401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s and Images left">
    <p:spTree>
      <p:nvGrpSpPr>
        <p:cNvPr id="1" name=""/>
        <p:cNvGrpSpPr/>
        <p:nvPr/>
      </p:nvGrpSpPr>
      <p:grpSpPr>
        <a:xfrm>
          <a:off x="0" y="0"/>
          <a:ext cx="0" cy="0"/>
          <a:chOff x="0" y="0"/>
          <a:chExt cx="0" cy="0"/>
        </a:xfrm>
      </p:grpSpPr>
      <p:sp>
        <p:nvSpPr>
          <p:cNvPr id="7" name="Google Shape;122;p15">
            <a:extLst>
              <a:ext uri="{FF2B5EF4-FFF2-40B4-BE49-F238E27FC236}">
                <a16:creationId xmlns:a16="http://schemas.microsoft.com/office/drawing/2014/main" id="{7C0522B0-08B6-4361-850F-127D46FA1E8C}"/>
              </a:ext>
            </a:extLst>
          </p:cNvPr>
          <p:cNvSpPr/>
          <p:nvPr/>
        </p:nvSpPr>
        <p:spPr>
          <a:xfrm>
            <a:off x="2221233" y="842705"/>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8" name="Google Shape;123;p15">
            <a:extLst>
              <a:ext uri="{FF2B5EF4-FFF2-40B4-BE49-F238E27FC236}">
                <a16:creationId xmlns:a16="http://schemas.microsoft.com/office/drawing/2014/main" id="{E88014AC-9F13-4EC7-8177-20983EA4A943}"/>
              </a:ext>
            </a:extLst>
          </p:cNvPr>
          <p:cNvSpPr/>
          <p:nvPr/>
        </p:nvSpPr>
        <p:spPr>
          <a:xfrm>
            <a:off x="2221233" y="1802210"/>
            <a:ext cx="643367" cy="37142"/>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3" name="Google Shape;128;p15">
            <a:extLst>
              <a:ext uri="{FF2B5EF4-FFF2-40B4-BE49-F238E27FC236}">
                <a16:creationId xmlns:a16="http://schemas.microsoft.com/office/drawing/2014/main" id="{9E5875F7-5942-4F22-8841-DC58FA9B3F54}"/>
              </a:ext>
            </a:extLst>
          </p:cNvPr>
          <p:cNvSpPr/>
          <p:nvPr/>
        </p:nvSpPr>
        <p:spPr>
          <a:xfrm>
            <a:off x="404232" y="6136346"/>
            <a:ext cx="1521856" cy="188745"/>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4" name="Google Shape;129;p15">
            <a:extLst>
              <a:ext uri="{FF2B5EF4-FFF2-40B4-BE49-F238E27FC236}">
                <a16:creationId xmlns:a16="http://schemas.microsoft.com/office/drawing/2014/main" id="{8DEF1E03-6E69-48B3-83CE-48E8B69AFD74}"/>
              </a:ext>
            </a:extLst>
          </p:cNvPr>
          <p:cNvSpPr/>
          <p:nvPr/>
        </p:nvSpPr>
        <p:spPr>
          <a:xfrm>
            <a:off x="409482" y="3114520"/>
            <a:ext cx="1521856" cy="188745"/>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17" name="Picture Placeholder 16">
            <a:extLst>
              <a:ext uri="{FF2B5EF4-FFF2-40B4-BE49-F238E27FC236}">
                <a16:creationId xmlns:a16="http://schemas.microsoft.com/office/drawing/2014/main" id="{BD4189AD-7F1D-4733-9A0C-BC95C916CF4E}"/>
              </a:ext>
            </a:extLst>
          </p:cNvPr>
          <p:cNvSpPr>
            <a:spLocks noGrp="1"/>
          </p:cNvSpPr>
          <p:nvPr>
            <p:ph type="pic" sz="quarter" idx="10"/>
          </p:nvPr>
        </p:nvSpPr>
        <p:spPr>
          <a:xfrm>
            <a:off x="409482" y="564747"/>
            <a:ext cx="1516606" cy="2627396"/>
          </a:xfrm>
          <a:prstGeom prst="rect">
            <a:avLst/>
          </a:prstGeom>
        </p:spPr>
        <p:txBody>
          <a:bodyPr/>
          <a:lstStyle/>
          <a:p>
            <a:r>
              <a:rPr lang="en-US"/>
              <a:t>Click icon to add picture</a:t>
            </a:r>
            <a:endParaRPr lang="en-GB"/>
          </a:p>
        </p:txBody>
      </p:sp>
      <p:sp>
        <p:nvSpPr>
          <p:cNvPr id="18" name="Picture Placeholder 16">
            <a:extLst>
              <a:ext uri="{FF2B5EF4-FFF2-40B4-BE49-F238E27FC236}">
                <a16:creationId xmlns:a16="http://schemas.microsoft.com/office/drawing/2014/main" id="{B71244A5-86C3-4685-AAFD-ADF38187CEAF}"/>
              </a:ext>
            </a:extLst>
          </p:cNvPr>
          <p:cNvSpPr>
            <a:spLocks noGrp="1"/>
          </p:cNvSpPr>
          <p:nvPr>
            <p:ph type="pic" sz="quarter" idx="11"/>
          </p:nvPr>
        </p:nvSpPr>
        <p:spPr>
          <a:xfrm>
            <a:off x="409486" y="3558660"/>
            <a:ext cx="1511228" cy="2627396"/>
          </a:xfrm>
          <a:prstGeom prst="rect">
            <a:avLst/>
          </a:prstGeom>
        </p:spPr>
        <p:txBody>
          <a:bodyPr/>
          <a:lstStyle/>
          <a:p>
            <a:r>
              <a:rPr lang="en-US"/>
              <a:t>Click icon to add picture</a:t>
            </a:r>
            <a:endParaRPr lang="en-GB" dirty="0"/>
          </a:p>
        </p:txBody>
      </p:sp>
      <p:sp>
        <p:nvSpPr>
          <p:cNvPr id="20" name="Google Shape;128;p15">
            <a:extLst>
              <a:ext uri="{FF2B5EF4-FFF2-40B4-BE49-F238E27FC236}">
                <a16:creationId xmlns:a16="http://schemas.microsoft.com/office/drawing/2014/main" id="{DEE6073E-F0AF-475E-A4C4-21198A177BE9}"/>
              </a:ext>
            </a:extLst>
          </p:cNvPr>
          <p:cNvSpPr/>
          <p:nvPr/>
        </p:nvSpPr>
        <p:spPr>
          <a:xfrm>
            <a:off x="404232" y="9158177"/>
            <a:ext cx="1521856" cy="246988"/>
          </a:xfrm>
          <a:prstGeom prst="rect">
            <a:avLst/>
          </a:prstGeom>
          <a:solidFill>
            <a:srgbClr val="055A62"/>
          </a:solidFill>
          <a:ln>
            <a:noFill/>
          </a:ln>
        </p:spPr>
        <p:txBody>
          <a:bodyPr spcFirstLastPara="1" wrap="square" lIns="51427" tIns="51427" rIns="51427" bIns="51427" anchor="ctr" anchorCtr="0">
            <a:noAutofit/>
          </a:bodyPr>
          <a:lstStyle/>
          <a:p>
            <a:pPr marL="0" lvl="0" indent="0" algn="l" rtl="0">
              <a:spcBef>
                <a:spcPts val="0"/>
              </a:spcBef>
              <a:spcAft>
                <a:spcPts val="0"/>
              </a:spcAft>
              <a:buNone/>
            </a:pPr>
            <a:r>
              <a:rPr lang="en" sz="1013">
                <a:solidFill>
                  <a:srgbClr val="055A62"/>
                </a:solidFill>
              </a:rPr>
              <a:t>  </a:t>
            </a:r>
            <a:endParaRPr sz="1013">
              <a:solidFill>
                <a:srgbClr val="055A62"/>
              </a:solidFill>
            </a:endParaRPr>
          </a:p>
        </p:txBody>
      </p:sp>
      <p:sp>
        <p:nvSpPr>
          <p:cNvPr id="21" name="Picture Placeholder 16">
            <a:extLst>
              <a:ext uri="{FF2B5EF4-FFF2-40B4-BE49-F238E27FC236}">
                <a16:creationId xmlns:a16="http://schemas.microsoft.com/office/drawing/2014/main" id="{2FDAD63E-0027-4C4F-9246-5A82E597CF32}"/>
              </a:ext>
            </a:extLst>
          </p:cNvPr>
          <p:cNvSpPr>
            <a:spLocks noGrp="1"/>
          </p:cNvSpPr>
          <p:nvPr>
            <p:ph type="pic" sz="quarter" idx="12"/>
          </p:nvPr>
        </p:nvSpPr>
        <p:spPr>
          <a:xfrm>
            <a:off x="404236" y="6638731"/>
            <a:ext cx="1516478" cy="2627396"/>
          </a:xfrm>
          <a:prstGeom prst="rect">
            <a:avLst/>
          </a:prstGeom>
        </p:spPr>
        <p:txBody>
          <a:bodyPr/>
          <a:lstStyle/>
          <a:p>
            <a:r>
              <a:rPr lang="en-US"/>
              <a:t>Click icon to add picture</a:t>
            </a:r>
            <a:endParaRPr lang="en-GB"/>
          </a:p>
        </p:txBody>
      </p:sp>
      <p:sp>
        <p:nvSpPr>
          <p:cNvPr id="22" name="Holder 2">
            <a:extLst>
              <a:ext uri="{FF2B5EF4-FFF2-40B4-BE49-F238E27FC236}">
                <a16:creationId xmlns:a16="http://schemas.microsoft.com/office/drawing/2014/main" id="{738EF6F7-EBD3-47EF-AE9A-BDFA3628642D}"/>
              </a:ext>
            </a:extLst>
          </p:cNvPr>
          <p:cNvSpPr>
            <a:spLocks noGrp="1"/>
          </p:cNvSpPr>
          <p:nvPr>
            <p:ph type="ftr" sz="quarter" idx="5"/>
          </p:nvPr>
        </p:nvSpPr>
        <p:spPr>
          <a:xfrm>
            <a:off x="2570290" y="9708645"/>
            <a:ext cx="2419096" cy="521970"/>
          </a:xfrm>
          <a:prstGeom prst="rect">
            <a:avLst/>
          </a:prstGeom>
        </p:spPr>
        <p:txBody>
          <a:bodyPr lIns="0" tIns="0" rIns="0" bIns="0"/>
          <a:lstStyle>
            <a:lvl1pPr algn="ctr">
              <a:defRPr>
                <a:solidFill>
                  <a:schemeClr val="tx1">
                    <a:tint val="75000"/>
                  </a:schemeClr>
                </a:solidFill>
              </a:defRPr>
            </a:lvl1pPr>
          </a:lstStyle>
          <a:p>
            <a:endParaRPr/>
          </a:p>
        </p:txBody>
      </p:sp>
      <p:sp>
        <p:nvSpPr>
          <p:cNvPr id="23" name="Holder 3">
            <a:extLst>
              <a:ext uri="{FF2B5EF4-FFF2-40B4-BE49-F238E27FC236}">
                <a16:creationId xmlns:a16="http://schemas.microsoft.com/office/drawing/2014/main" id="{4ED3D8C5-E9F9-4AF6-B6CA-03EDC7261957}"/>
              </a:ext>
            </a:extLst>
          </p:cNvPr>
          <p:cNvSpPr>
            <a:spLocks noGrp="1"/>
          </p:cNvSpPr>
          <p:nvPr>
            <p:ph type="dt" sz="half" idx="6"/>
          </p:nvPr>
        </p:nvSpPr>
        <p:spPr>
          <a:xfrm>
            <a:off x="377986" y="9708645"/>
            <a:ext cx="1738725" cy="52197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12/3/2025</a:t>
            </a:fld>
            <a:endParaRPr lang="en-US"/>
          </a:p>
        </p:txBody>
      </p:sp>
      <p:sp>
        <p:nvSpPr>
          <p:cNvPr id="24" name="Holder 4">
            <a:extLst>
              <a:ext uri="{FF2B5EF4-FFF2-40B4-BE49-F238E27FC236}">
                <a16:creationId xmlns:a16="http://schemas.microsoft.com/office/drawing/2014/main" id="{11707088-E728-4252-A27A-9CE09E5F7DDA}"/>
              </a:ext>
            </a:extLst>
          </p:cNvPr>
          <p:cNvSpPr>
            <a:spLocks noGrp="1"/>
          </p:cNvSpPr>
          <p:nvPr>
            <p:ph type="sldNum" sz="quarter" idx="7"/>
          </p:nvPr>
        </p:nvSpPr>
        <p:spPr>
          <a:xfrm>
            <a:off x="5442968" y="9708645"/>
            <a:ext cx="1738725" cy="52197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
        <p:nvSpPr>
          <p:cNvPr id="25" name="Google Shape;13;p3">
            <a:extLst>
              <a:ext uri="{FF2B5EF4-FFF2-40B4-BE49-F238E27FC236}">
                <a16:creationId xmlns:a16="http://schemas.microsoft.com/office/drawing/2014/main" id="{C2EBF84C-0AEC-422D-BE44-DE45ED822E9B}"/>
              </a:ext>
            </a:extLst>
          </p:cNvPr>
          <p:cNvSpPr/>
          <p:nvPr/>
        </p:nvSpPr>
        <p:spPr>
          <a:xfrm>
            <a:off x="-103" y="9588173"/>
            <a:ext cx="7559675" cy="851227"/>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26" name="Google Shape;14;p3">
            <a:extLst>
              <a:ext uri="{FF2B5EF4-FFF2-40B4-BE49-F238E27FC236}">
                <a16:creationId xmlns:a16="http://schemas.microsoft.com/office/drawing/2014/main" id="{9EEE128B-7153-4525-AC71-A3C496567CBC}"/>
              </a:ext>
            </a:extLst>
          </p:cNvPr>
          <p:cNvPicPr preferRelativeResize="0"/>
          <p:nvPr/>
        </p:nvPicPr>
        <p:blipFill rotWithShape="1">
          <a:blip r:embed="rId2">
            <a:alphaModFix/>
          </a:blip>
          <a:srcRect t="-1093" b="85609"/>
          <a:stretch/>
        </p:blipFill>
        <p:spPr>
          <a:xfrm>
            <a:off x="2711770" y="9767187"/>
            <a:ext cx="2135935" cy="672218"/>
          </a:xfrm>
          <a:prstGeom prst="rect">
            <a:avLst/>
          </a:prstGeom>
          <a:noFill/>
          <a:ln>
            <a:noFill/>
          </a:ln>
        </p:spPr>
      </p:pic>
      <p:sp>
        <p:nvSpPr>
          <p:cNvPr id="3" name="Text Placeholder 2">
            <a:extLst>
              <a:ext uri="{FF2B5EF4-FFF2-40B4-BE49-F238E27FC236}">
                <a16:creationId xmlns:a16="http://schemas.microsoft.com/office/drawing/2014/main" id="{46939697-33F6-4539-96FA-4A43C809FE1D}"/>
              </a:ext>
            </a:extLst>
          </p:cNvPr>
          <p:cNvSpPr>
            <a:spLocks noGrp="1"/>
          </p:cNvSpPr>
          <p:nvPr>
            <p:ph type="body" sz="quarter" idx="13" hasCustomPrompt="1"/>
          </p:nvPr>
        </p:nvSpPr>
        <p:spPr>
          <a:xfrm>
            <a:off x="2116709" y="867818"/>
            <a:ext cx="4861291" cy="911835"/>
          </a:xfrm>
          <a:prstGeom prst="rect">
            <a:avLst/>
          </a:prstGeom>
        </p:spPr>
        <p:txBody>
          <a:bodyPr/>
          <a:lstStyle>
            <a:lvl1pPr>
              <a:defRPr sz="1350">
                <a:solidFill>
                  <a:schemeClr val="tx2"/>
                </a:solidFill>
                <a:latin typeface="+mj-lt"/>
              </a:defRPr>
            </a:lvl1pPr>
          </a:lstStyle>
          <a:p>
            <a:pPr lvl="0"/>
            <a:r>
              <a:rPr lang="en-US" dirty="0"/>
              <a:t>CLICK TO ENTER TITLE</a:t>
            </a:r>
            <a:endParaRPr lang="en-GB" dirty="0"/>
          </a:p>
        </p:txBody>
      </p:sp>
      <p:sp>
        <p:nvSpPr>
          <p:cNvPr id="5" name="Text Placeholder 4">
            <a:extLst>
              <a:ext uri="{FF2B5EF4-FFF2-40B4-BE49-F238E27FC236}">
                <a16:creationId xmlns:a16="http://schemas.microsoft.com/office/drawing/2014/main" id="{09C671BC-B922-482B-86DD-BCA87D715560}"/>
              </a:ext>
            </a:extLst>
          </p:cNvPr>
          <p:cNvSpPr>
            <a:spLocks noGrp="1"/>
          </p:cNvSpPr>
          <p:nvPr>
            <p:ph type="body" sz="quarter" idx="14" hasCustomPrompt="1"/>
          </p:nvPr>
        </p:nvSpPr>
        <p:spPr>
          <a:xfrm>
            <a:off x="2116709" y="2101700"/>
            <a:ext cx="4861291" cy="7065928"/>
          </a:xfrm>
          <a:prstGeom prst="rect">
            <a:avLst/>
          </a:prstGeom>
        </p:spPr>
        <p:txBody>
          <a:bodyPr/>
          <a:lstStyle>
            <a:lvl1pPr marL="160736" indent="-160736">
              <a:buFont typeface="Arial" panose="020B0604020202020204" pitchFamily="34" charset="0"/>
              <a:buChar char="•"/>
              <a:defRPr sz="788">
                <a:solidFill>
                  <a:schemeClr val="tx2"/>
                </a:solidFill>
              </a:defRPr>
            </a:lvl1pPr>
          </a:lstStyle>
          <a:p>
            <a:pPr lvl="0"/>
            <a:r>
              <a:rPr lang="en-US" dirty="0"/>
              <a:t>Enter text body</a:t>
            </a:r>
            <a:endParaRPr lang="en-GB" dirty="0"/>
          </a:p>
        </p:txBody>
      </p:sp>
    </p:spTree>
    <p:extLst>
      <p:ext uri="{BB962C8B-B14F-4D97-AF65-F5344CB8AC3E}">
        <p14:creationId xmlns:p14="http://schemas.microsoft.com/office/powerpoint/2010/main" val="1671921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Google Shape;13;p3">
            <a:extLst>
              <a:ext uri="{FF2B5EF4-FFF2-40B4-BE49-F238E27FC236}">
                <a16:creationId xmlns:a16="http://schemas.microsoft.com/office/drawing/2014/main" id="{A56D38D2-E532-420F-801E-F1D902876B1A}"/>
              </a:ext>
            </a:extLst>
          </p:cNvPr>
          <p:cNvSpPr/>
          <p:nvPr/>
        </p:nvSpPr>
        <p:spPr>
          <a:xfrm>
            <a:off x="-103" y="9918700"/>
            <a:ext cx="7559675" cy="520700"/>
          </a:xfrm>
          <a:prstGeom prst="rect">
            <a:avLst/>
          </a:prstGeom>
          <a:solidFill>
            <a:srgbClr val="00214C"/>
          </a:solidFill>
          <a:ln>
            <a:noFill/>
          </a:ln>
        </p:spPr>
        <p:txBody>
          <a:bodyPr spcFirstLastPara="1" wrap="square" lIns="51427" tIns="51427" rIns="51427" bIns="51427" anchor="ctr" anchorCtr="0">
            <a:noAutofit/>
          </a:bodyPr>
          <a:lstStyle/>
          <a:p>
            <a:pPr marL="0" lvl="0" indent="0" algn="l" rtl="0">
              <a:spcBef>
                <a:spcPts val="0"/>
              </a:spcBef>
              <a:spcAft>
                <a:spcPts val="0"/>
              </a:spcAft>
              <a:buNone/>
            </a:pPr>
            <a:endParaRPr sz="1013"/>
          </a:p>
        </p:txBody>
      </p:sp>
      <p:pic>
        <p:nvPicPr>
          <p:cNvPr id="13" name="Google Shape;14;p3">
            <a:extLst>
              <a:ext uri="{FF2B5EF4-FFF2-40B4-BE49-F238E27FC236}">
                <a16:creationId xmlns:a16="http://schemas.microsoft.com/office/drawing/2014/main" id="{4E45894B-22B2-4858-9877-249E872D5D91}"/>
              </a:ext>
            </a:extLst>
          </p:cNvPr>
          <p:cNvPicPr preferRelativeResize="0"/>
          <p:nvPr/>
        </p:nvPicPr>
        <p:blipFill rotWithShape="1">
          <a:blip r:embed="rId17">
            <a:alphaModFix/>
          </a:blip>
          <a:srcRect t="-1093" b="85609"/>
          <a:stretch/>
        </p:blipFill>
        <p:spPr>
          <a:xfrm>
            <a:off x="2711766" y="10026647"/>
            <a:ext cx="2135935" cy="304805"/>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72" r:id="rId4"/>
    <p:sldLayoutId id="2147483666" r:id="rId5"/>
    <p:sldLayoutId id="2147483662" r:id="rId6"/>
    <p:sldLayoutId id="2147483669" r:id="rId7"/>
    <p:sldLayoutId id="2147483670" r:id="rId8"/>
    <p:sldLayoutId id="2147483668" r:id="rId9"/>
    <p:sldLayoutId id="2147483671" r:id="rId10"/>
    <p:sldLayoutId id="2147483665" r:id="rId11"/>
    <p:sldLayoutId id="2147483667" r:id="rId12"/>
    <p:sldLayoutId id="2147483673" r:id="rId13"/>
    <p:sldLayoutId id="2147483675" r:id="rId14"/>
    <p:sldLayoutId id="2147483674" r:id="rId1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257178" eaLnBrk="1" hangingPunct="1">
        <a:defRPr>
          <a:latin typeface="+mn-lt"/>
          <a:ea typeface="+mn-ea"/>
          <a:cs typeface="+mn-cs"/>
        </a:defRPr>
      </a:lvl2pPr>
      <a:lvl3pPr marL="514356" eaLnBrk="1" hangingPunct="1">
        <a:defRPr>
          <a:latin typeface="+mn-lt"/>
          <a:ea typeface="+mn-ea"/>
          <a:cs typeface="+mn-cs"/>
        </a:defRPr>
      </a:lvl3pPr>
      <a:lvl4pPr marL="771535" eaLnBrk="1" hangingPunct="1">
        <a:defRPr>
          <a:latin typeface="+mn-lt"/>
          <a:ea typeface="+mn-ea"/>
          <a:cs typeface="+mn-cs"/>
        </a:defRPr>
      </a:lvl4pPr>
      <a:lvl5pPr marL="1028713" eaLnBrk="1" hangingPunct="1">
        <a:defRPr>
          <a:latin typeface="+mn-lt"/>
          <a:ea typeface="+mn-ea"/>
          <a:cs typeface="+mn-cs"/>
        </a:defRPr>
      </a:lvl5pPr>
      <a:lvl6pPr marL="1285891" eaLnBrk="1" hangingPunct="1">
        <a:defRPr>
          <a:latin typeface="+mn-lt"/>
          <a:ea typeface="+mn-ea"/>
          <a:cs typeface="+mn-cs"/>
        </a:defRPr>
      </a:lvl6pPr>
      <a:lvl7pPr marL="1543069" eaLnBrk="1" hangingPunct="1">
        <a:defRPr>
          <a:latin typeface="+mn-lt"/>
          <a:ea typeface="+mn-ea"/>
          <a:cs typeface="+mn-cs"/>
        </a:defRPr>
      </a:lvl7pPr>
      <a:lvl8pPr marL="1800248" eaLnBrk="1" hangingPunct="1">
        <a:defRPr>
          <a:latin typeface="+mn-lt"/>
          <a:ea typeface="+mn-ea"/>
          <a:cs typeface="+mn-cs"/>
        </a:defRPr>
      </a:lvl8pPr>
      <a:lvl9pPr marL="2057426" eaLnBrk="1" hangingPunct="1">
        <a:defRPr>
          <a:latin typeface="+mn-lt"/>
          <a:ea typeface="+mn-ea"/>
          <a:cs typeface="+mn-cs"/>
        </a:defRPr>
      </a:lvl9pPr>
    </p:bodyStyle>
    <p:otherStyle>
      <a:lvl1pPr marL="0" eaLnBrk="1" hangingPunct="1">
        <a:defRPr>
          <a:latin typeface="+mn-lt"/>
          <a:ea typeface="+mn-ea"/>
          <a:cs typeface="+mn-cs"/>
        </a:defRPr>
      </a:lvl1pPr>
      <a:lvl2pPr marL="257178" eaLnBrk="1" hangingPunct="1">
        <a:defRPr>
          <a:latin typeface="+mn-lt"/>
          <a:ea typeface="+mn-ea"/>
          <a:cs typeface="+mn-cs"/>
        </a:defRPr>
      </a:lvl2pPr>
      <a:lvl3pPr marL="514356" eaLnBrk="1" hangingPunct="1">
        <a:defRPr>
          <a:latin typeface="+mn-lt"/>
          <a:ea typeface="+mn-ea"/>
          <a:cs typeface="+mn-cs"/>
        </a:defRPr>
      </a:lvl3pPr>
      <a:lvl4pPr marL="771535" eaLnBrk="1" hangingPunct="1">
        <a:defRPr>
          <a:latin typeface="+mn-lt"/>
          <a:ea typeface="+mn-ea"/>
          <a:cs typeface="+mn-cs"/>
        </a:defRPr>
      </a:lvl4pPr>
      <a:lvl5pPr marL="1028713" eaLnBrk="1" hangingPunct="1">
        <a:defRPr>
          <a:latin typeface="+mn-lt"/>
          <a:ea typeface="+mn-ea"/>
          <a:cs typeface="+mn-cs"/>
        </a:defRPr>
      </a:lvl5pPr>
      <a:lvl6pPr marL="1285891" eaLnBrk="1" hangingPunct="1">
        <a:defRPr>
          <a:latin typeface="+mn-lt"/>
          <a:ea typeface="+mn-ea"/>
          <a:cs typeface="+mn-cs"/>
        </a:defRPr>
      </a:lvl6pPr>
      <a:lvl7pPr marL="1543069" eaLnBrk="1" hangingPunct="1">
        <a:defRPr>
          <a:latin typeface="+mn-lt"/>
          <a:ea typeface="+mn-ea"/>
          <a:cs typeface="+mn-cs"/>
        </a:defRPr>
      </a:lvl7pPr>
      <a:lvl8pPr marL="1800248" eaLnBrk="1" hangingPunct="1">
        <a:defRPr>
          <a:latin typeface="+mn-lt"/>
          <a:ea typeface="+mn-ea"/>
          <a:cs typeface="+mn-cs"/>
        </a:defRPr>
      </a:lvl8pPr>
      <a:lvl9pPr marL="2057426"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orevermore@cwgc.org" TargetMode="External"/><Relationship Id="rId2" Type="http://schemas.openxmlformats.org/officeDocument/2006/relationships/hyperlink" Target="https://www.cwgc.org/stories/create-a-story/" TargetMode="External"/><Relationship Id="rId1" Type="http://schemas.openxmlformats.org/officeDocument/2006/relationships/slideLayout" Target="../slideLayouts/slideLayout1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911B2C-D760-69A3-7AA9-B64C77DE4696}"/>
              </a:ext>
            </a:extLst>
          </p:cNvPr>
          <p:cNvSpPr txBox="1"/>
          <p:nvPr/>
        </p:nvSpPr>
        <p:spPr>
          <a:xfrm>
            <a:off x="259080" y="213360"/>
            <a:ext cx="7101840" cy="9387185"/>
          </a:xfrm>
          <a:prstGeom prst="rect">
            <a:avLst/>
          </a:prstGeom>
          <a:noFill/>
        </p:spPr>
        <p:txBody>
          <a:bodyPr wrap="square" rtlCol="0">
            <a:spAutoFit/>
          </a:bodyPr>
          <a:lstStyle/>
          <a:p>
            <a:pPr algn="ctr"/>
            <a:endParaRPr lang="en-GB" sz="1800" b="1" dirty="0"/>
          </a:p>
          <a:p>
            <a:pPr algn="ctr"/>
            <a:endParaRPr lang="en-GB" sz="1800" b="1" dirty="0"/>
          </a:p>
          <a:p>
            <a:pPr algn="ctr"/>
            <a:endParaRPr lang="en-GB" sz="1800" b="1" dirty="0"/>
          </a:p>
          <a:p>
            <a:pPr algn="ctr"/>
            <a:endParaRPr lang="en-GB" sz="1800" b="1" dirty="0"/>
          </a:p>
          <a:p>
            <a:pPr algn="ctr"/>
            <a:endParaRPr lang="en-GB" sz="1600" b="1" dirty="0"/>
          </a:p>
          <a:p>
            <a:pPr algn="ctr"/>
            <a:r>
              <a:rPr lang="en-GB" sz="1600" b="1" dirty="0"/>
              <a:t>Submitting stories to </a:t>
            </a:r>
            <a:r>
              <a:rPr lang="en-GB" sz="1600" b="1" i="1" dirty="0"/>
              <a:t>For Evermore </a:t>
            </a:r>
          </a:p>
          <a:p>
            <a:pPr algn="ctr"/>
            <a:r>
              <a:rPr lang="en-GB" sz="1600" b="1" dirty="0"/>
              <a:t>for Schools, Youth Organisations and Community Groups</a:t>
            </a:r>
          </a:p>
          <a:p>
            <a:endParaRPr lang="en-GB" sz="1600" dirty="0"/>
          </a:p>
          <a:p>
            <a:r>
              <a:rPr lang="en-GB" sz="1200" dirty="0"/>
              <a:t>This page -- </a:t>
            </a:r>
            <a:r>
              <a:rPr lang="en-GB" sz="1200" dirty="0">
                <a:hlinkClick r:id="rId2"/>
              </a:rPr>
              <a:t>https://www.cwgc.org/stories/create-a-story/</a:t>
            </a:r>
            <a:r>
              <a:rPr lang="en-GB" sz="1200" dirty="0"/>
              <a:t> -- contains a link to a video tutorial that will take you step by step through the process of uploading a story onto </a:t>
            </a:r>
            <a:r>
              <a:rPr lang="en-GB" sz="1200" i="1" dirty="0"/>
              <a:t>For Evermore</a:t>
            </a:r>
            <a:r>
              <a:rPr lang="en-GB" sz="1200" dirty="0"/>
              <a:t>. There are also links to some examples of uploaded stories to act as inspiration and a reference guide. </a:t>
            </a:r>
          </a:p>
          <a:p>
            <a:endParaRPr lang="en-GB" sz="1200" dirty="0"/>
          </a:p>
          <a:p>
            <a:r>
              <a:rPr lang="en-GB" sz="1200" b="1" dirty="0"/>
              <a:t>The part that applies to schools, youth organisations and community groups:</a:t>
            </a:r>
          </a:p>
          <a:p>
            <a:endParaRPr lang="en-GB" sz="1200" dirty="0"/>
          </a:p>
          <a:p>
            <a:r>
              <a:rPr lang="en-GB" sz="1200" dirty="0"/>
              <a:t>If you plan to upload multiple stories, you’ll need to agree a few things within your group before you start uploading: your group or project name, and a single email address. </a:t>
            </a:r>
          </a:p>
          <a:p>
            <a:endParaRPr lang="en-GB" sz="1200" dirty="0"/>
          </a:p>
          <a:p>
            <a:r>
              <a:rPr lang="en-GB" sz="1200" dirty="0"/>
              <a:t>Scroll down …/create-a-story/ to the section ‘A BIT ABOUT YOU’. Here, people uploading stories on behalf of a group must complete two fields with identical information each time. </a:t>
            </a:r>
            <a:r>
              <a:rPr lang="en-GB" sz="1200"/>
              <a:t>This enables </a:t>
            </a:r>
            <a:r>
              <a:rPr lang="en-GB" sz="1200" dirty="0"/>
              <a:t>all your stories to be brought together as a set. </a:t>
            </a:r>
          </a:p>
          <a:p>
            <a:endParaRPr lang="en-GB" sz="1200" dirty="0"/>
          </a:p>
          <a:p>
            <a:pPr marL="285750" indent="-285750">
              <a:buFont typeface="Wingdings" panose="05000000000000000000" pitchFamily="2" charset="2"/>
              <a:buChar char="v"/>
            </a:pPr>
            <a:r>
              <a:rPr lang="en-GB" sz="1200" dirty="0"/>
              <a:t>For </a:t>
            </a:r>
            <a:r>
              <a:rPr lang="en-GB" sz="1200" b="1" i="1" dirty="0"/>
              <a:t>Your Name</a:t>
            </a:r>
            <a:r>
              <a:rPr lang="en-GB" sz="1200" dirty="0"/>
              <a:t>: enter school, organisation or project name in the same way each time, e.g. ‘Maidenhead School’, or ‘Hawkesbury War Memorial project’</a:t>
            </a:r>
          </a:p>
          <a:p>
            <a:endParaRPr lang="en-GB" sz="1200" dirty="0"/>
          </a:p>
          <a:p>
            <a:pPr marL="285750" indent="-285750">
              <a:buFont typeface="Wingdings" panose="05000000000000000000" pitchFamily="2" charset="2"/>
              <a:buChar char="v"/>
            </a:pPr>
            <a:r>
              <a:rPr lang="en-GB" sz="1200" dirty="0"/>
              <a:t>For </a:t>
            </a:r>
            <a:r>
              <a:rPr lang="en-GB" sz="1200" b="1" i="1" dirty="0"/>
              <a:t>Your Email Address</a:t>
            </a:r>
            <a:r>
              <a:rPr lang="en-GB" sz="1200" dirty="0"/>
              <a:t>: </a:t>
            </a:r>
            <a:r>
              <a:rPr lang="en-GB" sz="1200" b="1" dirty="0"/>
              <a:t>everyone uploading from your group needs to enter the same email address in this section each time. </a:t>
            </a:r>
            <a:r>
              <a:rPr lang="en-GB" sz="1200" dirty="0"/>
              <a:t>It does not have to be a real email account that someone can login to, but it does need to take the usual email address structure. For example, stories@maidenheadschool.com. </a:t>
            </a:r>
          </a:p>
          <a:p>
            <a:pPr marL="285750" indent="-285750">
              <a:buFont typeface="Wingdings" panose="05000000000000000000" pitchFamily="2" charset="2"/>
              <a:buChar char="v"/>
            </a:pPr>
            <a:endParaRPr lang="en-GB" sz="1200" dirty="0"/>
          </a:p>
          <a:p>
            <a:r>
              <a:rPr lang="en-GB" sz="1200" b="1" dirty="0"/>
              <a:t>If making up an email address</a:t>
            </a:r>
            <a:r>
              <a:rPr lang="en-GB" sz="1200" dirty="0"/>
              <a:t>, CWGC would still very much appreciate having a way to contact a real person about your set of stories. If someone representing your group could please email </a:t>
            </a:r>
            <a:r>
              <a:rPr lang="en-GB" sz="1200" dirty="0">
                <a:hlinkClick r:id="rId3"/>
              </a:rPr>
              <a:t>forevermore@cwgc.org</a:t>
            </a:r>
            <a:r>
              <a:rPr lang="en-GB" sz="1200" dirty="0"/>
              <a:t> to indicate that a set of stories is going to be coming in, telling us the group name and email address being used by uploaders, we can then get in touch if anything goes wrong or if we’re going to feature a story from the group, share on Socials, etc. </a:t>
            </a:r>
          </a:p>
          <a:p>
            <a:pPr marL="285750" indent="-285750">
              <a:buFont typeface="Wingdings" panose="05000000000000000000" pitchFamily="2" charset="2"/>
              <a:buChar char="v"/>
            </a:pPr>
            <a:endParaRPr lang="en-GB" sz="1200" dirty="0"/>
          </a:p>
          <a:p>
            <a:r>
              <a:rPr lang="en-GB" sz="1200" dirty="0"/>
              <a:t>To further credit the school, organisation or group, in the main text body of each story you can include information like ‘This story has been added to For Evermore as part of a project by the students of Maidenhead School.’</a:t>
            </a:r>
          </a:p>
          <a:p>
            <a:endParaRPr lang="en-GB" sz="1200" dirty="0"/>
          </a:p>
          <a:p>
            <a:r>
              <a:rPr lang="en-GB" sz="1200" dirty="0"/>
              <a:t>If you want individuals to have credit for the stories they have written, please do this in the body of the story text. For adults, consider ‘Researched by Tommy Atkins’ or ‘Author: Tommy Atkins’. For schools or youth groups, consider ‘Lucy, Year 6’ or ‘Steven, aged 14’. </a:t>
            </a:r>
            <a:r>
              <a:rPr lang="en-GB" sz="1200" b="1" dirty="0"/>
              <a:t>It is up to individual schools &amp; youth organisations to obtain any permissions they feel necessary from parents/guardians.</a:t>
            </a:r>
          </a:p>
          <a:p>
            <a:endParaRPr lang="en-GB" sz="1200" dirty="0"/>
          </a:p>
          <a:p>
            <a:r>
              <a:rPr lang="en-GB" sz="1200" dirty="0"/>
              <a:t>Please also ensure that stories are uploaded with adult supervision and content has been checked carefully.</a:t>
            </a:r>
          </a:p>
        </p:txBody>
      </p:sp>
      <p:pic>
        <p:nvPicPr>
          <p:cNvPr id="3" name="Picture 2" descr="A close up of a logo&#10;&#10;Description automatically generated">
            <a:extLst>
              <a:ext uri="{FF2B5EF4-FFF2-40B4-BE49-F238E27FC236}">
                <a16:creationId xmlns:a16="http://schemas.microsoft.com/office/drawing/2014/main" id="{4A5206E0-139C-746A-EFEA-D5D837F3F7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40944" y="213360"/>
            <a:ext cx="1877786" cy="1060269"/>
          </a:xfrm>
          <a:prstGeom prst="rect">
            <a:avLst/>
          </a:prstGeom>
        </p:spPr>
      </p:pic>
    </p:spTree>
    <p:extLst>
      <p:ext uri="{BB962C8B-B14F-4D97-AF65-F5344CB8AC3E}">
        <p14:creationId xmlns:p14="http://schemas.microsoft.com/office/powerpoint/2010/main" val="4267199622"/>
      </p:ext>
    </p:extLst>
  </p:cSld>
  <p:clrMapOvr>
    <a:masterClrMapping/>
  </p:clrMapOvr>
</p:sld>
</file>

<file path=ppt/theme/theme1.xml><?xml version="1.0" encoding="utf-8"?>
<a:theme xmlns:a="http://schemas.openxmlformats.org/drawingml/2006/main" name="CWGC New Brand theme">
  <a:themeElements>
    <a:clrScheme name="CWGC New Branding">
      <a:dk1>
        <a:srgbClr val="000000"/>
      </a:dk1>
      <a:lt1>
        <a:sysClr val="window" lastClr="FFFFFF"/>
      </a:lt1>
      <a:dk2>
        <a:srgbClr val="13294B"/>
      </a:dk2>
      <a:lt2>
        <a:srgbClr val="E9EAEF"/>
      </a:lt2>
      <a:accent1>
        <a:srgbClr val="235D37"/>
      </a:accent1>
      <a:accent2>
        <a:srgbClr val="055B62"/>
      </a:accent2>
      <a:accent3>
        <a:srgbClr val="AFC2E1"/>
      </a:accent3>
      <a:accent4>
        <a:srgbClr val="C57F5B"/>
      </a:accent4>
      <a:accent5>
        <a:srgbClr val="5A5D62"/>
      </a:accent5>
      <a:accent6>
        <a:srgbClr val="FFFFFF"/>
      </a:accent6>
      <a:hlink>
        <a:srgbClr val="235D37"/>
      </a:hlink>
      <a:folHlink>
        <a:srgbClr val="C57F5B"/>
      </a:folHlink>
    </a:clrScheme>
    <a:fontScheme name="Custom 2">
      <a:majorFont>
        <a:latin typeface="Open Sans SemiBold"/>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WGC Presentation.pptx" id="{05C801D9-835C-4FDA-8DA6-0F3E8210E923}" vid="{6AD3F899-4FC6-4E84-8F7C-9EE468A76A2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3CE34AD07F24F8B36EE51EB0FADD5" ma:contentTypeVersion="13" ma:contentTypeDescription="Create a new document." ma:contentTypeScope="" ma:versionID="3ca800a677a280338537a8408bd573bf">
  <xsd:schema xmlns:xsd="http://www.w3.org/2001/XMLSchema" xmlns:xs="http://www.w3.org/2001/XMLSchema" xmlns:p="http://schemas.microsoft.com/office/2006/metadata/properties" xmlns:ns3="f8619a63-f9bd-41ce-b6da-d4ecdea77e0d" xmlns:ns4="1d9ecab3-bfc0-497a-b016-03acf6a7bb08" targetNamespace="http://schemas.microsoft.com/office/2006/metadata/properties" ma:root="true" ma:fieldsID="022c78bef9b274e38f8cae0f4df0ce76" ns3:_="" ns4:_="">
    <xsd:import namespace="f8619a63-f9bd-41ce-b6da-d4ecdea77e0d"/>
    <xsd:import namespace="1d9ecab3-bfc0-497a-b016-03acf6a7bb0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619a63-f9bd-41ce-b6da-d4ecdea77e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d9ecab3-bfc0-497a-b016-03acf6a7bb0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46A2A6-8802-4588-B687-C405D6515B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619a63-f9bd-41ce-b6da-d4ecdea77e0d"/>
    <ds:schemaRef ds:uri="1d9ecab3-bfc0-497a-b016-03acf6a7bb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9D14CA-6E70-44B0-B856-2260DE0F9263}">
  <ds:schemaRefs>
    <ds:schemaRef ds:uri="http://purl.org/dc/dcmitype/"/>
    <ds:schemaRef ds:uri="http://schemas.microsoft.com/office/infopath/2007/PartnerControls"/>
    <ds:schemaRef ds:uri="http://schemas.microsoft.com/office/2006/metadata/properties"/>
    <ds:schemaRef ds:uri="http://purl.org/dc/elements/1.1/"/>
    <ds:schemaRef ds:uri="http://schemas.microsoft.com/office/2006/documentManagement/types"/>
    <ds:schemaRef ds:uri="f8619a63-f9bd-41ce-b6da-d4ecdea77e0d"/>
    <ds:schemaRef ds:uri="http://schemas.openxmlformats.org/package/2006/metadata/core-properties"/>
    <ds:schemaRef ds:uri="http://purl.org/dc/terms/"/>
    <ds:schemaRef ds:uri="1d9ecab3-bfc0-497a-b016-03acf6a7bb08"/>
    <ds:schemaRef ds:uri="http://www.w3.org/XML/1998/namespace"/>
  </ds:schemaRefs>
</ds:datastoreItem>
</file>

<file path=customXml/itemProps3.xml><?xml version="1.0" encoding="utf-8"?>
<ds:datastoreItem xmlns:ds="http://schemas.openxmlformats.org/officeDocument/2006/customXml" ds:itemID="{915185A6-0F07-4E0A-A5F6-74F2C5883AC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CWGC Presentation</Template>
  <TotalTime>6533</TotalTime>
  <Words>500</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Open Sans</vt:lpstr>
      <vt:lpstr>Open Sans Light</vt:lpstr>
      <vt:lpstr>Wingdings</vt:lpstr>
      <vt:lpstr>CWGC New Brand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Bendry</dc:creator>
  <cp:lastModifiedBy>Lynelle Howson</cp:lastModifiedBy>
  <cp:revision>24</cp:revision>
  <cp:lastPrinted>2024-08-06T16:13:39Z</cp:lastPrinted>
  <dcterms:created xsi:type="dcterms:W3CDTF">2021-10-12T11:24:24Z</dcterms:created>
  <dcterms:modified xsi:type="dcterms:W3CDTF">2025-12-03T10:50:11Z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0x0101005B83CE34AD07F24F8B36EE51EB0FADD5</vt:lpwstr>
  </property>
</Properties>
</file>