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2" r:id="rId2"/>
    <p:sldId id="263" r:id="rId3"/>
    <p:sldId id="258" r:id="rId4"/>
    <p:sldId id="259" r:id="rId5"/>
    <p:sldId id="260" r:id="rId6"/>
    <p:sldId id="261"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8B20F9-9248-4788-87FD-C9319880C853}" v="14" dt="2023-08-15T11:57:20.7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4" d="100"/>
          <a:sy n="114"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Bendry" userId="3e4e5312-5a4e-4e04-bdc7-9d7b808e374c" providerId="ADAL" clId="{AE8B20F9-9248-4788-87FD-C9319880C853}"/>
    <pc:docChg chg="custSel modSld">
      <pc:chgData name="Simon Bendry" userId="3e4e5312-5a4e-4e04-bdc7-9d7b808e374c" providerId="ADAL" clId="{AE8B20F9-9248-4788-87FD-C9319880C853}" dt="2023-08-15T11:57:20.740" v="20"/>
      <pc:docMkLst>
        <pc:docMk/>
      </pc:docMkLst>
      <pc:sldChg chg="addSp delSp modSp mod">
        <pc:chgData name="Simon Bendry" userId="3e4e5312-5a4e-4e04-bdc7-9d7b808e374c" providerId="ADAL" clId="{AE8B20F9-9248-4788-87FD-C9319880C853}" dt="2023-08-15T11:57:04.598" v="12"/>
        <pc:sldMkLst>
          <pc:docMk/>
          <pc:sldMk cId="477337478" sldId="258"/>
        </pc:sldMkLst>
        <pc:spChg chg="add mod">
          <ac:chgData name="Simon Bendry" userId="3e4e5312-5a4e-4e04-bdc7-9d7b808e374c" providerId="ADAL" clId="{AE8B20F9-9248-4788-87FD-C9319880C853}" dt="2023-08-15T11:57:04.598" v="12"/>
          <ac:spMkLst>
            <pc:docMk/>
            <pc:sldMk cId="477337478" sldId="258"/>
            <ac:spMk id="3" creationId="{827D05F9-DF5A-67FD-88B9-34A02B874C73}"/>
          </ac:spMkLst>
        </pc:spChg>
        <pc:spChg chg="del">
          <ac:chgData name="Simon Bendry" userId="3e4e5312-5a4e-4e04-bdc7-9d7b808e374c" providerId="ADAL" clId="{AE8B20F9-9248-4788-87FD-C9319880C853}" dt="2023-08-15T11:57:04.439" v="11" actId="478"/>
          <ac:spMkLst>
            <pc:docMk/>
            <pc:sldMk cId="477337478" sldId="258"/>
            <ac:spMk id="4" creationId="{00000000-0000-0000-0000-000000000000}"/>
          </ac:spMkLst>
        </pc:spChg>
        <pc:picChg chg="add mod">
          <ac:chgData name="Simon Bendry" userId="3e4e5312-5a4e-4e04-bdc7-9d7b808e374c" providerId="ADAL" clId="{AE8B20F9-9248-4788-87FD-C9319880C853}" dt="2023-08-15T11:53:36.215" v="2"/>
          <ac:picMkLst>
            <pc:docMk/>
            <pc:sldMk cId="477337478" sldId="258"/>
            <ac:picMk id="2" creationId="{94F5C42C-D978-EE4E-145E-5A7D61E0C28F}"/>
          </ac:picMkLst>
        </pc:picChg>
      </pc:sldChg>
      <pc:sldChg chg="addSp delSp modSp mod">
        <pc:chgData name="Simon Bendry" userId="3e4e5312-5a4e-4e04-bdc7-9d7b808e374c" providerId="ADAL" clId="{AE8B20F9-9248-4788-87FD-C9319880C853}" dt="2023-08-15T11:57:08.321" v="14"/>
        <pc:sldMkLst>
          <pc:docMk/>
          <pc:sldMk cId="1104830597" sldId="259"/>
        </pc:sldMkLst>
        <pc:spChg chg="del">
          <ac:chgData name="Simon Bendry" userId="3e4e5312-5a4e-4e04-bdc7-9d7b808e374c" providerId="ADAL" clId="{AE8B20F9-9248-4788-87FD-C9319880C853}" dt="2023-08-15T11:57:08.168" v="13" actId="478"/>
          <ac:spMkLst>
            <pc:docMk/>
            <pc:sldMk cId="1104830597" sldId="259"/>
            <ac:spMk id="4" creationId="{00000000-0000-0000-0000-000000000000}"/>
          </ac:spMkLst>
        </pc:spChg>
        <pc:spChg chg="add mod">
          <ac:chgData name="Simon Bendry" userId="3e4e5312-5a4e-4e04-bdc7-9d7b808e374c" providerId="ADAL" clId="{AE8B20F9-9248-4788-87FD-C9319880C853}" dt="2023-08-15T11:57:08.321" v="14"/>
          <ac:spMkLst>
            <pc:docMk/>
            <pc:sldMk cId="1104830597" sldId="259"/>
            <ac:spMk id="5" creationId="{EA0AC488-A0EF-0DC6-F3B0-7A7931C02CA8}"/>
          </ac:spMkLst>
        </pc:spChg>
        <pc:picChg chg="add mod">
          <ac:chgData name="Simon Bendry" userId="3e4e5312-5a4e-4e04-bdc7-9d7b808e374c" providerId="ADAL" clId="{AE8B20F9-9248-4788-87FD-C9319880C853}" dt="2023-08-15T11:53:37.653" v="3"/>
          <ac:picMkLst>
            <pc:docMk/>
            <pc:sldMk cId="1104830597" sldId="259"/>
            <ac:picMk id="3" creationId="{02CE0E03-7212-4682-F5CD-4A7B3578AC37}"/>
          </ac:picMkLst>
        </pc:picChg>
      </pc:sldChg>
      <pc:sldChg chg="addSp delSp modSp mod">
        <pc:chgData name="Simon Bendry" userId="3e4e5312-5a4e-4e04-bdc7-9d7b808e374c" providerId="ADAL" clId="{AE8B20F9-9248-4788-87FD-C9319880C853}" dt="2023-08-15T11:57:12.162" v="16"/>
        <pc:sldMkLst>
          <pc:docMk/>
          <pc:sldMk cId="352764344" sldId="260"/>
        </pc:sldMkLst>
        <pc:spChg chg="del">
          <ac:chgData name="Simon Bendry" userId="3e4e5312-5a4e-4e04-bdc7-9d7b808e374c" providerId="ADAL" clId="{AE8B20F9-9248-4788-87FD-C9319880C853}" dt="2023-08-15T11:57:12.039" v="15" actId="478"/>
          <ac:spMkLst>
            <pc:docMk/>
            <pc:sldMk cId="352764344" sldId="260"/>
            <ac:spMk id="3" creationId="{00000000-0000-0000-0000-000000000000}"/>
          </ac:spMkLst>
        </pc:spChg>
        <pc:spChg chg="add mod">
          <ac:chgData name="Simon Bendry" userId="3e4e5312-5a4e-4e04-bdc7-9d7b808e374c" providerId="ADAL" clId="{AE8B20F9-9248-4788-87FD-C9319880C853}" dt="2023-08-15T11:57:12.162" v="16"/>
          <ac:spMkLst>
            <pc:docMk/>
            <pc:sldMk cId="352764344" sldId="260"/>
            <ac:spMk id="5" creationId="{2E6690DE-B47B-6455-516B-E1EAA7CCAD9E}"/>
          </ac:spMkLst>
        </pc:spChg>
        <pc:picChg chg="add mod">
          <ac:chgData name="Simon Bendry" userId="3e4e5312-5a4e-4e04-bdc7-9d7b808e374c" providerId="ADAL" clId="{AE8B20F9-9248-4788-87FD-C9319880C853}" dt="2023-08-15T11:53:39.039" v="4"/>
          <ac:picMkLst>
            <pc:docMk/>
            <pc:sldMk cId="352764344" sldId="260"/>
            <ac:picMk id="4" creationId="{84B50FF5-60B0-A2BF-6E2E-69D572550690}"/>
          </ac:picMkLst>
        </pc:picChg>
      </pc:sldChg>
      <pc:sldChg chg="addSp delSp modSp mod">
        <pc:chgData name="Simon Bendry" userId="3e4e5312-5a4e-4e04-bdc7-9d7b808e374c" providerId="ADAL" clId="{AE8B20F9-9248-4788-87FD-C9319880C853}" dt="2023-08-15T11:57:16.997" v="18"/>
        <pc:sldMkLst>
          <pc:docMk/>
          <pc:sldMk cId="2413072387" sldId="261"/>
        </pc:sldMkLst>
        <pc:spChg chg="del">
          <ac:chgData name="Simon Bendry" userId="3e4e5312-5a4e-4e04-bdc7-9d7b808e374c" providerId="ADAL" clId="{AE8B20F9-9248-4788-87FD-C9319880C853}" dt="2023-08-15T11:57:16.840" v="17" actId="478"/>
          <ac:spMkLst>
            <pc:docMk/>
            <pc:sldMk cId="2413072387" sldId="261"/>
            <ac:spMk id="5" creationId="{00000000-0000-0000-0000-000000000000}"/>
          </ac:spMkLst>
        </pc:spChg>
        <pc:spChg chg="add mod">
          <ac:chgData name="Simon Bendry" userId="3e4e5312-5a4e-4e04-bdc7-9d7b808e374c" providerId="ADAL" clId="{AE8B20F9-9248-4788-87FD-C9319880C853}" dt="2023-08-15T11:57:16.997" v="18"/>
          <ac:spMkLst>
            <pc:docMk/>
            <pc:sldMk cId="2413072387" sldId="261"/>
            <ac:spMk id="7" creationId="{A5E0C7EF-E5D4-3797-8029-EE08E1A26646}"/>
          </ac:spMkLst>
        </pc:spChg>
        <pc:picChg chg="add mod">
          <ac:chgData name="Simon Bendry" userId="3e4e5312-5a4e-4e04-bdc7-9d7b808e374c" providerId="ADAL" clId="{AE8B20F9-9248-4788-87FD-C9319880C853}" dt="2023-08-15T11:53:40.607" v="5"/>
          <ac:picMkLst>
            <pc:docMk/>
            <pc:sldMk cId="2413072387" sldId="261"/>
            <ac:picMk id="6" creationId="{DF25425E-29B5-4519-11BE-E4F3D0E70357}"/>
          </ac:picMkLst>
        </pc:picChg>
      </pc:sldChg>
      <pc:sldChg chg="addSp delSp modSp mod">
        <pc:chgData name="Simon Bendry" userId="3e4e5312-5a4e-4e04-bdc7-9d7b808e374c" providerId="ADAL" clId="{AE8B20F9-9248-4788-87FD-C9319880C853}" dt="2023-08-15T11:56:55.892" v="8"/>
        <pc:sldMkLst>
          <pc:docMk/>
          <pc:sldMk cId="3836648028" sldId="262"/>
        </pc:sldMkLst>
        <pc:spChg chg="del">
          <ac:chgData name="Simon Bendry" userId="3e4e5312-5a4e-4e04-bdc7-9d7b808e374c" providerId="ADAL" clId="{AE8B20F9-9248-4788-87FD-C9319880C853}" dt="2023-08-15T11:56:55.704" v="7" actId="478"/>
          <ac:spMkLst>
            <pc:docMk/>
            <pc:sldMk cId="3836648028" sldId="262"/>
            <ac:spMk id="4" creationId="{00000000-0000-0000-0000-000000000000}"/>
          </ac:spMkLst>
        </pc:spChg>
        <pc:spChg chg="add mod">
          <ac:chgData name="Simon Bendry" userId="3e4e5312-5a4e-4e04-bdc7-9d7b808e374c" providerId="ADAL" clId="{AE8B20F9-9248-4788-87FD-C9319880C853}" dt="2023-08-15T11:56:55.892" v="8"/>
          <ac:spMkLst>
            <pc:docMk/>
            <pc:sldMk cId="3836648028" sldId="262"/>
            <ac:spMk id="6" creationId="{5257978E-BC32-5434-B297-3C131DB66159}"/>
          </ac:spMkLst>
        </pc:spChg>
        <pc:picChg chg="add mod">
          <ac:chgData name="Simon Bendry" userId="3e4e5312-5a4e-4e04-bdc7-9d7b808e374c" providerId="ADAL" clId="{AE8B20F9-9248-4788-87FD-C9319880C853}" dt="2023-08-15T11:53:32.727" v="0"/>
          <ac:picMkLst>
            <pc:docMk/>
            <pc:sldMk cId="3836648028" sldId="262"/>
            <ac:picMk id="5" creationId="{2745D1C4-5353-1DF9-334F-8ABE38F20881}"/>
          </ac:picMkLst>
        </pc:picChg>
      </pc:sldChg>
      <pc:sldChg chg="addSp delSp modSp mod">
        <pc:chgData name="Simon Bendry" userId="3e4e5312-5a4e-4e04-bdc7-9d7b808e374c" providerId="ADAL" clId="{AE8B20F9-9248-4788-87FD-C9319880C853}" dt="2023-08-15T11:57:00.376" v="10"/>
        <pc:sldMkLst>
          <pc:docMk/>
          <pc:sldMk cId="1071514163" sldId="263"/>
        </pc:sldMkLst>
        <pc:spChg chg="del">
          <ac:chgData name="Simon Bendry" userId="3e4e5312-5a4e-4e04-bdc7-9d7b808e374c" providerId="ADAL" clId="{AE8B20F9-9248-4788-87FD-C9319880C853}" dt="2023-08-15T11:57:00.200" v="9" actId="478"/>
          <ac:spMkLst>
            <pc:docMk/>
            <pc:sldMk cId="1071514163" sldId="263"/>
            <ac:spMk id="3" creationId="{00000000-0000-0000-0000-000000000000}"/>
          </ac:spMkLst>
        </pc:spChg>
        <pc:spChg chg="add mod">
          <ac:chgData name="Simon Bendry" userId="3e4e5312-5a4e-4e04-bdc7-9d7b808e374c" providerId="ADAL" clId="{AE8B20F9-9248-4788-87FD-C9319880C853}" dt="2023-08-15T11:57:00.376" v="10"/>
          <ac:spMkLst>
            <pc:docMk/>
            <pc:sldMk cId="1071514163" sldId="263"/>
            <ac:spMk id="5" creationId="{16A9CDC3-8DAC-5126-E967-4FA70C88968A}"/>
          </ac:spMkLst>
        </pc:spChg>
        <pc:picChg chg="add mod">
          <ac:chgData name="Simon Bendry" userId="3e4e5312-5a4e-4e04-bdc7-9d7b808e374c" providerId="ADAL" clId="{AE8B20F9-9248-4788-87FD-C9319880C853}" dt="2023-08-15T11:53:34.689" v="1"/>
          <ac:picMkLst>
            <pc:docMk/>
            <pc:sldMk cId="1071514163" sldId="263"/>
            <ac:picMk id="4" creationId="{FC99A215-396D-C975-7CAD-518CC98C1891}"/>
          </ac:picMkLst>
        </pc:picChg>
      </pc:sldChg>
      <pc:sldChg chg="addSp delSp modSp mod">
        <pc:chgData name="Simon Bendry" userId="3e4e5312-5a4e-4e04-bdc7-9d7b808e374c" providerId="ADAL" clId="{AE8B20F9-9248-4788-87FD-C9319880C853}" dt="2023-08-15T11:57:20.740" v="20"/>
        <pc:sldMkLst>
          <pc:docMk/>
          <pc:sldMk cId="1477402214" sldId="264"/>
        </pc:sldMkLst>
        <pc:spChg chg="del">
          <ac:chgData name="Simon Bendry" userId="3e4e5312-5a4e-4e04-bdc7-9d7b808e374c" providerId="ADAL" clId="{AE8B20F9-9248-4788-87FD-C9319880C853}" dt="2023-08-15T11:57:20.552" v="19" actId="478"/>
          <ac:spMkLst>
            <pc:docMk/>
            <pc:sldMk cId="1477402214" sldId="264"/>
            <ac:spMk id="3" creationId="{00000000-0000-0000-0000-000000000000}"/>
          </ac:spMkLst>
        </pc:spChg>
        <pc:spChg chg="add mod">
          <ac:chgData name="Simon Bendry" userId="3e4e5312-5a4e-4e04-bdc7-9d7b808e374c" providerId="ADAL" clId="{AE8B20F9-9248-4788-87FD-C9319880C853}" dt="2023-08-15T11:57:20.740" v="20"/>
          <ac:spMkLst>
            <pc:docMk/>
            <pc:sldMk cId="1477402214" sldId="264"/>
            <ac:spMk id="5" creationId="{914E41FD-5674-5CBA-D414-DCCCB1302D88}"/>
          </ac:spMkLst>
        </pc:spChg>
        <pc:picChg chg="add mod">
          <ac:chgData name="Simon Bendry" userId="3e4e5312-5a4e-4e04-bdc7-9d7b808e374c" providerId="ADAL" clId="{AE8B20F9-9248-4788-87FD-C9319880C853}" dt="2023-08-15T11:53:41.727" v="6"/>
          <ac:picMkLst>
            <pc:docMk/>
            <pc:sldMk cId="1477402214" sldId="264"/>
            <ac:picMk id="4" creationId="{8F9C8E37-D9F8-8BC7-8388-D56F47FA803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7B8FAD-0839-43DF-9A6A-33BC601B5474}" type="datetimeFigureOut">
              <a:rPr lang="en-GB" smtClean="0"/>
              <a:t>15/08/2023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38090D-ABAF-41E2-99C3-8D0631B13904}" type="slidenum">
              <a:rPr lang="en-GB" smtClean="0"/>
              <a:t>‹#›</a:t>
            </a:fld>
            <a:endParaRPr lang="en-GB"/>
          </a:p>
        </p:txBody>
      </p:sp>
    </p:spTree>
    <p:extLst>
      <p:ext uri="{BB962C8B-B14F-4D97-AF65-F5344CB8AC3E}">
        <p14:creationId xmlns:p14="http://schemas.microsoft.com/office/powerpoint/2010/main" val="492212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p:cNvSpPr>
            <a:spLocks noGrp="1" noRot="1" noChangeAspect="1" noChangeArrowheads="1" noTextEdit="1"/>
          </p:cNvSpPr>
          <p:nvPr>
            <p:ph type="sldImg"/>
          </p:nvPr>
        </p:nvSpPr>
        <p:spPr>
          <a:ln/>
        </p:spPr>
      </p:sp>
      <p:sp>
        <p:nvSpPr>
          <p:cNvPr id="12291" name="Placeholder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91733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23220" y="1435100"/>
            <a:ext cx="10555981" cy="850900"/>
          </a:xfrm>
          <a:prstGeom prst="rect">
            <a:avLst/>
          </a:prstGeom>
        </p:spPr>
        <p:txBody>
          <a:bodyPr/>
          <a:lstStyle>
            <a:lvl1pPr>
              <a:defRPr sz="3600">
                <a:solidFill>
                  <a:srgbClr val="990033"/>
                </a:solidFill>
                <a:latin typeface="Book Antiqua"/>
              </a:defRPr>
            </a:lvl1pPr>
          </a:lstStyle>
          <a:p>
            <a:r>
              <a:rPr lang="en-GB" dirty="0"/>
              <a:t>Click to edit Master title style</a:t>
            </a:r>
            <a:endParaRPr lang="en-US" dirty="0"/>
          </a:p>
        </p:txBody>
      </p:sp>
      <p:sp>
        <p:nvSpPr>
          <p:cNvPr id="4" name="Picture Placeholder 3"/>
          <p:cNvSpPr>
            <a:spLocks noGrp="1"/>
          </p:cNvSpPr>
          <p:nvPr>
            <p:ph type="pic" sz="quarter" idx="10"/>
          </p:nvPr>
        </p:nvSpPr>
        <p:spPr>
          <a:xfrm>
            <a:off x="2455333" y="2438400"/>
            <a:ext cx="7162800" cy="3390900"/>
          </a:xfrm>
          <a:prstGeom prst="rect">
            <a:avLst/>
          </a:prstGeom>
        </p:spPr>
        <p:txBody>
          <a:bodyPr vert="horz"/>
          <a:lstStyle/>
          <a:p>
            <a:pPr lvl="0"/>
            <a:endParaRPr lang="en-US" noProof="0"/>
          </a:p>
        </p:txBody>
      </p:sp>
      <p:sp>
        <p:nvSpPr>
          <p:cNvPr id="5" name="Subtitle 2"/>
          <p:cNvSpPr>
            <a:spLocks noGrp="1"/>
          </p:cNvSpPr>
          <p:nvPr>
            <p:ph type="subTitle" idx="1"/>
          </p:nvPr>
        </p:nvSpPr>
        <p:spPr>
          <a:xfrm>
            <a:off x="872838" y="6093115"/>
            <a:ext cx="5603393" cy="577273"/>
          </a:xfrm>
          <a:prstGeom prst="rect">
            <a:avLst/>
          </a:prstGeom>
        </p:spPr>
        <p:txBody>
          <a:bodyPr/>
          <a:lstStyle>
            <a:lvl1pPr marL="0" indent="0" algn="l">
              <a:buNone/>
              <a:defRPr sz="2000">
                <a:solidFill>
                  <a:srgbClr val="800000"/>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193898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521" y="1280160"/>
            <a:ext cx="10754628" cy="4639377"/>
          </a:xfrm>
          <a:prstGeom prst="rect">
            <a:avLst/>
          </a:prstGeom>
        </p:spPr>
        <p:txBody>
          <a:bodyPr/>
          <a:lstStyle>
            <a:lvl1pPr marL="0" indent="0">
              <a:buNone/>
              <a:defRPr>
                <a:solidFill>
                  <a:srgbClr val="990033"/>
                </a:solidFill>
                <a:latin typeface="Book Antiqua"/>
                <a:cs typeface="Book Antiqua"/>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02100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8452" y="1600201"/>
            <a:ext cx="5368109"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p:cNvSpPr>
            <a:spLocks noGrp="1"/>
          </p:cNvSpPr>
          <p:nvPr>
            <p:ph sz="half" idx="13"/>
          </p:nvPr>
        </p:nvSpPr>
        <p:spPr>
          <a:xfrm>
            <a:off x="6209036" y="1600201"/>
            <a:ext cx="5247155" cy="4165600"/>
          </a:xfrm>
          <a:prstGeom prst="rect">
            <a:avLst/>
          </a:prstGeom>
        </p:spPr>
        <p:txBody>
          <a:bodyPr/>
          <a:lstStyle>
            <a:lvl1pPr>
              <a:defRPr sz="2800">
                <a:solidFill>
                  <a:srgbClr val="990033"/>
                </a:solidFill>
                <a:latin typeface="Book Antiqua"/>
                <a:cs typeface="Book Antiqua"/>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4740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486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7177" y="1615440"/>
            <a:ext cx="3903508" cy="1004570"/>
          </a:xfrm>
          <a:prstGeom prst="rect">
            <a:avLst/>
          </a:prstGeom>
        </p:spPr>
        <p:txBody>
          <a:bodyPr anchor="b"/>
          <a:lstStyle>
            <a:lvl1pPr algn="l">
              <a:defRPr sz="2000" b="1">
                <a:solidFill>
                  <a:srgbClr val="990033"/>
                </a:solidFill>
                <a:latin typeface="Book Antiqua"/>
                <a:cs typeface="Book Antiqua"/>
              </a:defRPr>
            </a:lvl1pPr>
          </a:lstStyle>
          <a:p>
            <a:r>
              <a:rPr lang="en-GB" dirty="0"/>
              <a:t>Click to edit Master title style</a:t>
            </a:r>
            <a:endParaRPr lang="en-US" dirty="0"/>
          </a:p>
        </p:txBody>
      </p:sp>
      <p:sp>
        <p:nvSpPr>
          <p:cNvPr id="3" name="Content Placeholder 2"/>
          <p:cNvSpPr>
            <a:spLocks noGrp="1"/>
          </p:cNvSpPr>
          <p:nvPr>
            <p:ph idx="1"/>
          </p:nvPr>
        </p:nvSpPr>
        <p:spPr>
          <a:xfrm>
            <a:off x="4766734" y="1615441"/>
            <a:ext cx="6691333" cy="4151855"/>
          </a:xfrm>
          <a:prstGeom prst="rect">
            <a:avLst/>
          </a:prstGeom>
        </p:spPr>
        <p:txBody>
          <a:bodyPr/>
          <a:lstStyle>
            <a:lvl1pPr>
              <a:defRPr sz="3200">
                <a:solidFill>
                  <a:srgbClr val="990033"/>
                </a:solidFill>
                <a:latin typeface="Book Antiqua"/>
                <a:cs typeface="Book Antiqua"/>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717177" y="2753361"/>
            <a:ext cx="3924423" cy="3013934"/>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598344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4917" y="4800600"/>
            <a:ext cx="7200000" cy="452120"/>
          </a:xfrm>
          <a:prstGeom prst="rect">
            <a:avLst/>
          </a:prstGeom>
        </p:spPr>
        <p:txBody>
          <a:bodyPr anchor="b"/>
          <a:lstStyle>
            <a:lvl1pPr algn="l">
              <a:defRPr sz="2000" b="1">
                <a:latin typeface="Arial"/>
                <a:cs typeface="Arial"/>
              </a:defRPr>
            </a:lvl1pPr>
          </a:lstStyle>
          <a:p>
            <a:r>
              <a:rPr lang="en-GB" dirty="0"/>
              <a:t>Click to edit Master title style</a:t>
            </a:r>
            <a:endParaRPr lang="en-US" dirty="0"/>
          </a:p>
        </p:txBody>
      </p:sp>
      <p:sp>
        <p:nvSpPr>
          <p:cNvPr id="3" name="Picture Placeholder 2"/>
          <p:cNvSpPr>
            <a:spLocks noGrp="1"/>
          </p:cNvSpPr>
          <p:nvPr>
            <p:ph type="pic" idx="1"/>
          </p:nvPr>
        </p:nvSpPr>
        <p:spPr>
          <a:xfrm>
            <a:off x="2504917" y="1350818"/>
            <a:ext cx="7200000" cy="341999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504919" y="5252720"/>
            <a:ext cx="7200000" cy="528320"/>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1482871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Text Placeholder 2"/>
          <p:cNvSpPr>
            <a:spLocks noGrp="1"/>
          </p:cNvSpPr>
          <p:nvPr>
            <p:ph type="body" sz="half" idx="1"/>
          </p:nvPr>
        </p:nvSpPr>
        <p:spPr>
          <a:xfrm>
            <a:off x="609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281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powerpoint_template_background.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descr="powerpoint_template_background2.jp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856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14288"/>
            <a:ext cx="12399433" cy="695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logos for base of ppt"/>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02733" y="6140450"/>
            <a:ext cx="376978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40906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72" charset="-128"/>
          <a:cs typeface="ＭＳ Ｐゴシック" pitchFamily="-72" charset="-128"/>
        </a:defRPr>
      </a:lvl1pPr>
      <a:lvl2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2pPr>
      <a:lvl3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3pPr>
      <a:lvl4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4pPr>
      <a:lvl5pPr algn="ctr" defTabSz="457200" rtl="0" eaLnBrk="0" fontAlgn="base" hangingPunct="0">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5pPr>
      <a:lvl6pPr marL="4572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6pPr>
      <a:lvl7pPr marL="9144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7pPr>
      <a:lvl8pPr marL="13716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8pPr>
      <a:lvl9pPr marL="1828800" algn="ctr" defTabSz="457200" rtl="0" fontAlgn="base">
        <a:spcBef>
          <a:spcPct val="0"/>
        </a:spcBef>
        <a:spcAft>
          <a:spcPct val="0"/>
        </a:spcAft>
        <a:defRPr sz="4400">
          <a:solidFill>
            <a:schemeClr val="tx1"/>
          </a:solidFill>
          <a:latin typeface="Calibri" pitchFamily="-72" charset="0"/>
          <a:ea typeface="ＭＳ Ｐゴシック" pitchFamily="-72" charset="-128"/>
          <a:cs typeface="ＭＳ Ｐゴシック" pitchFamily="-72"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72" charset="-128"/>
          <a:cs typeface="ＭＳ Ｐゴシック" pitchFamily="-7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72"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72"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7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myweb.tiscali.co.uk/drericwebb/docs/mgw.pdf"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70881" y="1453976"/>
          <a:ext cx="9515170" cy="3978780"/>
        </p:xfrm>
        <a:graphic>
          <a:graphicData uri="http://schemas.openxmlformats.org/drawingml/2006/table">
            <a:tbl>
              <a:tblPr firstRow="1" firstCol="1" bandRow="1">
                <a:tableStyleId>{21E4AEA4-8DFA-4A89-87EB-49C32662AFE0}</a:tableStyleId>
              </a:tblPr>
              <a:tblGrid>
                <a:gridCol w="1359310">
                  <a:extLst>
                    <a:ext uri="{9D8B030D-6E8A-4147-A177-3AD203B41FA5}">
                      <a16:colId xmlns:a16="http://schemas.microsoft.com/office/drawing/2014/main" val="20000"/>
                    </a:ext>
                  </a:extLst>
                </a:gridCol>
                <a:gridCol w="1359310">
                  <a:extLst>
                    <a:ext uri="{9D8B030D-6E8A-4147-A177-3AD203B41FA5}">
                      <a16:colId xmlns:a16="http://schemas.microsoft.com/office/drawing/2014/main" val="20001"/>
                    </a:ext>
                  </a:extLst>
                </a:gridCol>
                <a:gridCol w="1359310">
                  <a:extLst>
                    <a:ext uri="{9D8B030D-6E8A-4147-A177-3AD203B41FA5}">
                      <a16:colId xmlns:a16="http://schemas.microsoft.com/office/drawing/2014/main" val="20002"/>
                    </a:ext>
                  </a:extLst>
                </a:gridCol>
                <a:gridCol w="1359310">
                  <a:extLst>
                    <a:ext uri="{9D8B030D-6E8A-4147-A177-3AD203B41FA5}">
                      <a16:colId xmlns:a16="http://schemas.microsoft.com/office/drawing/2014/main" val="20003"/>
                    </a:ext>
                  </a:extLst>
                </a:gridCol>
                <a:gridCol w="1359310">
                  <a:extLst>
                    <a:ext uri="{9D8B030D-6E8A-4147-A177-3AD203B41FA5}">
                      <a16:colId xmlns:a16="http://schemas.microsoft.com/office/drawing/2014/main" val="20004"/>
                    </a:ext>
                  </a:extLst>
                </a:gridCol>
                <a:gridCol w="1359310">
                  <a:extLst>
                    <a:ext uri="{9D8B030D-6E8A-4147-A177-3AD203B41FA5}">
                      <a16:colId xmlns:a16="http://schemas.microsoft.com/office/drawing/2014/main" val="20005"/>
                    </a:ext>
                  </a:extLst>
                </a:gridCol>
                <a:gridCol w="1359310">
                  <a:extLst>
                    <a:ext uri="{9D8B030D-6E8A-4147-A177-3AD203B41FA5}">
                      <a16:colId xmlns:a16="http://schemas.microsoft.com/office/drawing/2014/main" val="20006"/>
                    </a:ext>
                  </a:extLst>
                </a:gridCol>
              </a:tblGrid>
              <a:tr h="665646">
                <a:tc gridSpan="7">
                  <a:txBody>
                    <a:bodyPr/>
                    <a:lstStyle/>
                    <a:p>
                      <a:pPr algn="ctr">
                        <a:lnSpc>
                          <a:spcPct val="107000"/>
                        </a:lnSpc>
                        <a:spcAft>
                          <a:spcPts val="0"/>
                        </a:spcAft>
                      </a:pPr>
                      <a:r>
                        <a:rPr lang="en-GB" sz="1800" dirty="0">
                          <a:effectLst/>
                        </a:rPr>
                        <a:t>Total casualties in France and Flanders 1914-1918</a:t>
                      </a:r>
                    </a:p>
                    <a:p>
                      <a:pPr algn="ctr">
                        <a:lnSpc>
                          <a:spcPct val="107000"/>
                        </a:lnSpc>
                        <a:spcAft>
                          <a:spcPts val="0"/>
                        </a:spcAft>
                      </a:pPr>
                      <a:r>
                        <a:rPr lang="en-GB" sz="1800" dirty="0">
                          <a:effectLst/>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686759">
                <a:tc>
                  <a:txBody>
                    <a:bodyPr/>
                    <a:lstStyle/>
                    <a:p>
                      <a:pPr algn="ctr">
                        <a:lnSpc>
                          <a:spcPct val="107000"/>
                        </a:lnSpc>
                        <a:spcAft>
                          <a:spcPts val="0"/>
                        </a:spcAft>
                      </a:pPr>
                      <a:r>
                        <a:rPr lang="en-GB" sz="1800">
                          <a:effectLst/>
                        </a:rPr>
                        <a:t>Year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Average strength of BEF in France and Flanders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Killed</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Died of Wounds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Died of disease or injury (not battle related)</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Wounded</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Sick or injured</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25275">
                <a:tc>
                  <a:txBody>
                    <a:bodyPr/>
                    <a:lstStyle/>
                    <a:p>
                      <a:pPr>
                        <a:lnSpc>
                          <a:spcPct val="107000"/>
                        </a:lnSpc>
                        <a:spcAft>
                          <a:spcPts val="0"/>
                        </a:spcAft>
                      </a:pPr>
                      <a:r>
                        <a:rPr lang="en-GB" sz="1800">
                          <a:effectLst/>
                        </a:rPr>
                        <a:t>1914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220,572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13,009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3,657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508</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55,689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78,049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25275">
                <a:tc>
                  <a:txBody>
                    <a:bodyPr/>
                    <a:lstStyle/>
                    <a:p>
                      <a:pPr>
                        <a:lnSpc>
                          <a:spcPct val="107000"/>
                        </a:lnSpc>
                        <a:spcAft>
                          <a:spcPts val="0"/>
                        </a:spcAft>
                      </a:pPr>
                      <a:r>
                        <a:rPr lang="en-GB" sz="1800">
                          <a:effectLst/>
                        </a:rPr>
                        <a:t>1915</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662,342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48,604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14,934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5,722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224,963</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576,831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25275">
                <a:tc>
                  <a:txBody>
                    <a:bodyPr/>
                    <a:lstStyle/>
                    <a:p>
                      <a:pPr>
                        <a:lnSpc>
                          <a:spcPct val="107000"/>
                        </a:lnSpc>
                        <a:spcAft>
                          <a:spcPts val="0"/>
                        </a:spcAft>
                      </a:pPr>
                      <a:r>
                        <a:rPr lang="en-GB" sz="1800">
                          <a:effectLst/>
                        </a:rPr>
                        <a:t>1916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1,337,055</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107,413</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36,879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5,841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463,697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637,280</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25275">
                <a:tc>
                  <a:txBody>
                    <a:bodyPr/>
                    <a:lstStyle/>
                    <a:p>
                      <a:pPr>
                        <a:lnSpc>
                          <a:spcPct val="107000"/>
                        </a:lnSpc>
                        <a:spcAft>
                          <a:spcPts val="0"/>
                        </a:spcAft>
                      </a:pPr>
                      <a:r>
                        <a:rPr lang="en-GB" sz="1800">
                          <a:effectLst/>
                        </a:rPr>
                        <a:t>1917</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1,968,879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131,791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49,832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8,422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564,694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1,033,844</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25275">
                <a:tc>
                  <a:txBody>
                    <a:bodyPr/>
                    <a:lstStyle/>
                    <a:p>
                      <a:pPr>
                        <a:lnSpc>
                          <a:spcPct val="107000"/>
                        </a:lnSpc>
                        <a:spcAft>
                          <a:spcPts val="0"/>
                        </a:spcAft>
                      </a:pPr>
                      <a:r>
                        <a:rPr lang="en-GB" sz="1800">
                          <a:effectLst/>
                        </a:rPr>
                        <a:t>1918</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1,989,374</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80,476</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46,089</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14,420</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a:effectLst/>
                        </a:rPr>
                        <a:t>578,402</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800" dirty="0">
                          <a:effectLst/>
                        </a:rPr>
                        <a:t>1,169,581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sp>
        <p:nvSpPr>
          <p:cNvPr id="3" name="Rectangle 1"/>
          <p:cNvSpPr>
            <a:spLocks noChangeArrowheads="1"/>
          </p:cNvSpPr>
          <p:nvPr/>
        </p:nvSpPr>
        <p:spPr bwMode="auto">
          <a:xfrm>
            <a:off x="1470881" y="5663073"/>
            <a:ext cx="951517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Data taken from </a:t>
            </a:r>
            <a:r>
              <a:rPr kumimoji="0" lang="en-GB" altLang="en-US" sz="11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History of the Great War: Medical Services</a:t>
            </a:r>
            <a:r>
              <a:rPr kumimoji="0" lang="en-GB"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published in 1931</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pic>
        <p:nvPicPr>
          <p:cNvPr id="5" name="Picture 4">
            <a:extLst>
              <a:ext uri="{FF2B5EF4-FFF2-40B4-BE49-F238E27FC236}">
                <a16:creationId xmlns:a16="http://schemas.microsoft.com/office/drawing/2014/main" id="{2745D1C4-5353-1DF9-334F-8ABE38F20881}"/>
              </a:ext>
            </a:extLst>
          </p:cNvPr>
          <p:cNvPicPr>
            <a:picLocks noChangeAspect="1"/>
          </p:cNvPicPr>
          <p:nvPr/>
        </p:nvPicPr>
        <p:blipFill>
          <a:blip r:embed="rId2"/>
          <a:stretch>
            <a:fillRect/>
          </a:stretch>
        </p:blipFill>
        <p:spPr>
          <a:xfrm>
            <a:off x="696286" y="6103747"/>
            <a:ext cx="5276675" cy="601078"/>
          </a:xfrm>
          <a:prstGeom prst="rect">
            <a:avLst/>
          </a:prstGeom>
        </p:spPr>
      </p:pic>
      <p:sp>
        <p:nvSpPr>
          <p:cNvPr id="6" name="TextBox 5">
            <a:extLst>
              <a:ext uri="{FF2B5EF4-FFF2-40B4-BE49-F238E27FC236}">
                <a16:creationId xmlns:a16="http://schemas.microsoft.com/office/drawing/2014/main" id="{5257978E-BC32-5434-B297-3C131DB66159}"/>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3664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6783" y="2274725"/>
            <a:ext cx="7564192" cy="2565831"/>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Records show that some 4,000,000 cases required evacuation from casualty clearing stations to the base by ambulance transport, and that 1,160,672 required evacuation from bases to ports [in the UK]… 2,981,232 cases of wounds or disease, or 54.03 per cent of the total admissions were returned to duty in the theatre of war. To this total must be added the numbers who returned to duty after evacuation to the United Kingdom, if the true value of the medical services is to be appreciated.</a:t>
            </a:r>
          </a:p>
          <a:p>
            <a:pPr algn="r">
              <a:lnSpc>
                <a:spcPct val="107000"/>
              </a:lnSpc>
              <a:spcAft>
                <a:spcPts val="800"/>
              </a:spcAft>
            </a:pPr>
            <a:r>
              <a:rPr lang="en-GB" i="1" dirty="0">
                <a:effectLst/>
                <a:latin typeface="Calibri" panose="020F0502020204030204" pitchFamily="34" charset="0"/>
                <a:ea typeface="Calibri" panose="020F0502020204030204" pitchFamily="34" charset="0"/>
                <a:cs typeface="Times New Roman" panose="02020603050405020304" pitchFamily="18" charset="0"/>
              </a:rPr>
              <a:t>History of the Great War: Medical Services p.106,</a:t>
            </a:r>
            <a:r>
              <a:rPr lang="en-GB" dirty="0">
                <a:effectLst/>
                <a:latin typeface="Calibri" panose="020F0502020204030204" pitchFamily="34" charset="0"/>
                <a:ea typeface="Calibri" panose="020F0502020204030204" pitchFamily="34" charset="0"/>
                <a:cs typeface="Times New Roman" panose="02020603050405020304" pitchFamily="18" charset="0"/>
              </a:rPr>
              <a:t> published in 1931</a:t>
            </a:r>
          </a:p>
        </p:txBody>
      </p:sp>
      <p:pic>
        <p:nvPicPr>
          <p:cNvPr id="4" name="Picture 3">
            <a:extLst>
              <a:ext uri="{FF2B5EF4-FFF2-40B4-BE49-F238E27FC236}">
                <a16:creationId xmlns:a16="http://schemas.microsoft.com/office/drawing/2014/main" id="{FC99A215-396D-C975-7CAD-518CC98C1891}"/>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16A9CDC3-8DAC-5126-E967-4FA70C88968A}"/>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71514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Thomas's splint, fractures. Wellcome M00191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254" y="1980237"/>
            <a:ext cx="5432158" cy="316972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33226" y="1638163"/>
            <a:ext cx="5268329" cy="3853876"/>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In 1914-15, the mortality rate of compound fractures of the femur was 70-80%. The Thomas Splint was introduced to deal with this problem. The splint applied traction to the entire leg, overcoming muscle spasm in the thigh and maintaining good fracture alignment. Blood loss was also reduced. By 1917, the mortality rate had fallen to 15%.</a:t>
            </a:r>
          </a:p>
          <a:p>
            <a:pPr algn="just">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Adapted from T Scotland in </a:t>
            </a:r>
            <a:r>
              <a:rPr lang="en-GB" i="1" dirty="0">
                <a:effectLst/>
                <a:latin typeface="Calibri" panose="020F0502020204030204" pitchFamily="34" charset="0"/>
                <a:ea typeface="Calibri" panose="020F0502020204030204" pitchFamily="34" charset="0"/>
                <a:cs typeface="Times New Roman" panose="02020603050405020304" pitchFamily="18" charset="0"/>
              </a:rPr>
              <a:t>The First World War and it influence on the development of orthopaedic surgery</a:t>
            </a:r>
            <a:r>
              <a:rPr lang="en-GB" dirty="0">
                <a:effectLst/>
                <a:latin typeface="Calibri" panose="020F0502020204030204" pitchFamily="34" charset="0"/>
                <a:ea typeface="Calibri" panose="020F0502020204030204" pitchFamily="34" charset="0"/>
                <a:cs typeface="Times New Roman" panose="02020603050405020304" pitchFamily="18" charset="0"/>
              </a:rPr>
              <a:t>, Journal of the Royal College of Physicians of Edinburgh, 2014</a:t>
            </a:r>
          </a:p>
        </p:txBody>
      </p:sp>
      <p:pic>
        <p:nvPicPr>
          <p:cNvPr id="2" name="Picture 1">
            <a:extLst>
              <a:ext uri="{FF2B5EF4-FFF2-40B4-BE49-F238E27FC236}">
                <a16:creationId xmlns:a16="http://schemas.microsoft.com/office/drawing/2014/main" id="{94F5C42C-D978-EE4E-145E-5A7D61E0C28F}"/>
              </a:ext>
            </a:extLst>
          </p:cNvPr>
          <p:cNvPicPr>
            <a:picLocks noChangeAspect="1"/>
          </p:cNvPicPr>
          <p:nvPr/>
        </p:nvPicPr>
        <p:blipFill>
          <a:blip r:embed="rId4"/>
          <a:stretch>
            <a:fillRect/>
          </a:stretch>
        </p:blipFill>
        <p:spPr>
          <a:xfrm>
            <a:off x="696286" y="6103747"/>
            <a:ext cx="5276675" cy="601078"/>
          </a:xfrm>
          <a:prstGeom prst="rect">
            <a:avLst/>
          </a:prstGeom>
        </p:spPr>
      </p:pic>
      <p:sp>
        <p:nvSpPr>
          <p:cNvPr id="3" name="TextBox 2">
            <a:extLst>
              <a:ext uri="{FF2B5EF4-FFF2-40B4-BE49-F238E27FC236}">
                <a16:creationId xmlns:a16="http://schemas.microsoft.com/office/drawing/2014/main" id="{827D05F9-DF5A-67FD-88B9-34A02B874C73}"/>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77337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7229" y="2067823"/>
            <a:ext cx="5310388" cy="3158557"/>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It was the First World War which decisively advanced skin transplants. Confronted by horrific facial injuries, Harold Gilles set up a plastic surgery unit at Aldershot in the south of England. He was one of the first plastic surgeons to take the patient’s appearance into consideration. After the Battle of the Somme in 1916, he dealt personally with about 2,000 cases of facial damage. </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Roy Porter in </a:t>
            </a:r>
            <a:r>
              <a:rPr lang="en-GB" i="1" dirty="0">
                <a:effectLst/>
                <a:latin typeface="Calibri" panose="020F0502020204030204" pitchFamily="34" charset="0"/>
                <a:ea typeface="Calibri" panose="020F0502020204030204" pitchFamily="34" charset="0"/>
                <a:cs typeface="Times New Roman" panose="02020603050405020304" pitchFamily="18" charset="0"/>
              </a:rPr>
              <a:t>The Greatest Benefit to Mankind: A Medical History of Mankind</a:t>
            </a:r>
            <a:r>
              <a:rPr lang="en-GB" dirty="0">
                <a:effectLst/>
                <a:latin typeface="Calibri" panose="020F0502020204030204" pitchFamily="34" charset="0"/>
                <a:ea typeface="Calibri" panose="020F0502020204030204" pitchFamily="34" charset="0"/>
                <a:cs typeface="Times New Roman" panose="02020603050405020304" pitchFamily="18" charset="0"/>
              </a:rPr>
              <a:t>, published in 1997</a:t>
            </a:r>
          </a:p>
        </p:txBody>
      </p:sp>
      <p:pic>
        <p:nvPicPr>
          <p:cNvPr id="1026" name="Picture 2" descr="https://ichef.bbci.co.uk/images/ic/1200x675/p023svy1.jpg"/>
          <p:cNvPicPr>
            <a:picLocks noChangeAspect="1" noChangeArrowheads="1"/>
          </p:cNvPicPr>
          <p:nvPr/>
        </p:nvPicPr>
        <p:blipFill rotWithShape="1">
          <a:blip r:embed="rId2">
            <a:extLst>
              <a:ext uri="{28A0092B-C50C-407E-A947-70E740481C1C}">
                <a14:useLocalDpi xmlns:a14="http://schemas.microsoft.com/office/drawing/2010/main" val="0"/>
              </a:ext>
            </a:extLst>
          </a:blip>
          <a:srcRect l="16040" t="2851" r="7940"/>
          <a:stretch/>
        </p:blipFill>
        <p:spPr bwMode="auto">
          <a:xfrm>
            <a:off x="6439437" y="1828801"/>
            <a:ext cx="5061397" cy="36366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02CE0E03-7212-4682-F5CD-4A7B3578AC37}"/>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EA0AC488-A0EF-0DC6-F3B0-7A7931C02CA8}"/>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04830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31076" y="1959039"/>
            <a:ext cx="7856113" cy="3557512"/>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By 1917 blood transfusion was firmly established in the Casualty Clearing Stations as a routine measure and by the end of the war, shock and its management were far better understood. There was a move from Ether and Chloroform </a:t>
            </a:r>
            <a:r>
              <a:rPr lang="en-GB" dirty="0" err="1">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anæsthesia</a:t>
            </a: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to Gas and Oxygen which was safer and gave better results. Great advances were made in plastic surgery, also in the design and fitting of artificial limbs. The experience of widespread wound infection, which killed many men who might have survived the wounds themselves, spurred bacteriologists to search for effective antibacterial agents. Alexander Fleming, himself a Great War Medical Officer, eventually discovered Penicillin, the first antibiotic, in 1928.</a:t>
            </a:r>
          </a:p>
          <a:p>
            <a:pPr algn="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Dr Eric Webb, </a:t>
            </a:r>
            <a:r>
              <a:rPr lang="en-GB" i="1" dirty="0">
                <a:effectLst/>
                <a:latin typeface="Calibri" panose="020F0502020204030204" pitchFamily="34" charset="0"/>
                <a:ea typeface="Calibri" panose="020F0502020204030204" pitchFamily="34" charset="0"/>
                <a:cs typeface="Times New Roman" panose="02020603050405020304" pitchFamily="18" charset="0"/>
              </a:rPr>
              <a:t>Military Medicine on the Western Front, </a:t>
            </a:r>
            <a:r>
              <a:rPr lang="en-GB" dirty="0">
                <a:effectLst/>
                <a:latin typeface="Calibri" panose="020F0502020204030204" pitchFamily="34" charset="0"/>
                <a:ea typeface="Calibri" panose="020F0502020204030204" pitchFamily="34" charset="0"/>
                <a:cs typeface="Times New Roman" panose="02020603050405020304" pitchFamily="18" charset="0"/>
              </a:rPr>
              <a:t>published in 2011</a:t>
            </a:r>
          </a:p>
          <a:p>
            <a:pPr algn="r">
              <a:lnSpc>
                <a:spcPct val="107000"/>
              </a:lnSpc>
              <a:spcAft>
                <a:spcPts val="800"/>
              </a:spcAft>
            </a:pPr>
            <a:r>
              <a:rPr lang="en-GB"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http://myweb.tiscali.co.uk/drericwebb/docs/mgw.pdf</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4B50FF5-60B0-A2BF-6E2E-69D572550690}"/>
              </a:ext>
            </a:extLst>
          </p:cNvPr>
          <p:cNvPicPr>
            <a:picLocks noChangeAspect="1"/>
          </p:cNvPicPr>
          <p:nvPr/>
        </p:nvPicPr>
        <p:blipFill>
          <a:blip r:embed="rId3"/>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2E6690DE-B47B-6455-516B-E1EAA7CCAD9E}"/>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2764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ile:WW1 fluoroscope oper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570" y="1313645"/>
            <a:ext cx="3260794" cy="458501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134364" y="5375439"/>
            <a:ext cx="6096000" cy="523220"/>
          </a:xfrm>
          <a:prstGeom prst="rect">
            <a:avLst/>
          </a:prstGeom>
        </p:spPr>
        <p:txBody>
          <a:bodyPr>
            <a:spAutoFit/>
          </a:bodyPr>
          <a:lstStyle/>
          <a:p>
            <a:r>
              <a:rPr lang="en-GB" sz="1400" dirty="0"/>
              <a:t>Operation on a wounded soldier during World War 1 with the surgeon using  a fluoroscope to locate the bullets. This was a type of X-ray machine.</a:t>
            </a:r>
          </a:p>
        </p:txBody>
      </p:sp>
      <p:sp>
        <p:nvSpPr>
          <p:cNvPr id="4" name="Rectangle 3"/>
          <p:cNvSpPr/>
          <p:nvPr/>
        </p:nvSpPr>
        <p:spPr>
          <a:xfrm>
            <a:off x="5366183" y="1753204"/>
            <a:ext cx="6096000" cy="2862194"/>
          </a:xfrm>
          <a:prstGeom prst="rect">
            <a:avLst/>
          </a:prstGeom>
        </p:spPr>
        <p:txBody>
          <a:bodyPr>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It was the First World War which really confirmed the importance of X-ray in surgery. More machines were quickly manufactured to meet the new demands and they were soon installed in major hospitals all along the Western Front. X-rays immediately improved the success rate of surgeons in removing deeply lodged bullets and shrapnel which would otherwise have caused fatal infections.</a:t>
            </a:r>
          </a:p>
          <a:p>
            <a:pPr algn="r">
              <a:lnSpc>
                <a:spcPct val="107000"/>
              </a:lnSpc>
              <a:spcAft>
                <a:spcPts val="800"/>
              </a:spcAft>
            </a:pPr>
            <a:r>
              <a:rPr lang="en-GB" i="1" dirty="0">
                <a:effectLst/>
                <a:latin typeface="Calibri" panose="020F0502020204030204" pitchFamily="34" charset="0"/>
                <a:ea typeface="Calibri" panose="020F0502020204030204" pitchFamily="34" charset="0"/>
                <a:cs typeface="Times New Roman" panose="02020603050405020304" pitchFamily="18" charset="0"/>
              </a:rPr>
              <a:t>Medicine and Health through Time </a:t>
            </a:r>
            <a:r>
              <a:rPr lang="en-GB" dirty="0">
                <a:effectLst/>
                <a:latin typeface="Calibri" panose="020F0502020204030204" pitchFamily="34" charset="0"/>
                <a:ea typeface="Calibri" panose="020F0502020204030204" pitchFamily="34" charset="0"/>
                <a:cs typeface="Times New Roman" panose="02020603050405020304" pitchFamily="18" charset="0"/>
              </a:rPr>
              <a:t>by Ian Dawson and Ian Coulson, published in 1996</a:t>
            </a:r>
          </a:p>
        </p:txBody>
      </p:sp>
      <p:pic>
        <p:nvPicPr>
          <p:cNvPr id="6" name="Picture 5">
            <a:extLst>
              <a:ext uri="{FF2B5EF4-FFF2-40B4-BE49-F238E27FC236}">
                <a16:creationId xmlns:a16="http://schemas.microsoft.com/office/drawing/2014/main" id="{DF25425E-29B5-4519-11BE-E4F3D0E70357}"/>
              </a:ext>
            </a:extLst>
          </p:cNvPr>
          <p:cNvPicPr>
            <a:picLocks noChangeAspect="1"/>
          </p:cNvPicPr>
          <p:nvPr/>
        </p:nvPicPr>
        <p:blipFill>
          <a:blip r:embed="rId3"/>
          <a:stretch>
            <a:fillRect/>
          </a:stretch>
        </p:blipFill>
        <p:spPr>
          <a:xfrm>
            <a:off x="696286" y="6103747"/>
            <a:ext cx="5276675" cy="601078"/>
          </a:xfrm>
          <a:prstGeom prst="rect">
            <a:avLst/>
          </a:prstGeom>
        </p:spPr>
      </p:pic>
      <p:sp>
        <p:nvSpPr>
          <p:cNvPr id="7" name="TextBox 6">
            <a:extLst>
              <a:ext uri="{FF2B5EF4-FFF2-40B4-BE49-F238E27FC236}">
                <a16:creationId xmlns:a16="http://schemas.microsoft.com/office/drawing/2014/main" id="{A5E0C7EF-E5D4-3797-8029-EE08E1A26646}"/>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13072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9966" y="2513208"/>
            <a:ext cx="7267977" cy="1973104"/>
          </a:xfrm>
          <a:prstGeom prst="rect">
            <a:avLst/>
          </a:prstGeom>
        </p:spPr>
        <p:txBody>
          <a:bodyPr wrap="square">
            <a:spAutoFit/>
          </a:bodyPr>
          <a:lstStyle/>
          <a:p>
            <a:pPr algn="just">
              <a:lnSpc>
                <a:spcPct val="107000"/>
              </a:lnSpc>
              <a:spcAft>
                <a:spcPts val="800"/>
              </a:spcAft>
            </a:pPr>
            <a:r>
              <a:rPr lang="en-GB" dirty="0">
                <a:solidFill>
                  <a:schemeClr val="tx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High velocity bullets and shrapnel produced severe wounds. X-rays of bones became commonplace. Bone surgery developed as a highly skilled branch of surgery. Despite steel helmets, 10% of all injuries were to the head. Surgery to the eye, face, ear, nose and throat, and brain and plastic surgery developed rapidly during the War. </a:t>
            </a:r>
          </a:p>
          <a:p>
            <a:pPr algn="r">
              <a:lnSpc>
                <a:spcPct val="107000"/>
              </a:lnSpc>
              <a:spcAft>
                <a:spcPts val="800"/>
              </a:spcAft>
            </a:pPr>
            <a:r>
              <a:rPr lang="en-GB" i="1" dirty="0">
                <a:effectLst/>
                <a:latin typeface="Calibri" panose="020F0502020204030204" pitchFamily="34" charset="0"/>
                <a:ea typeface="Calibri" panose="020F0502020204030204" pitchFamily="34" charset="0"/>
                <a:cs typeface="Times New Roman" panose="02020603050405020304" pitchFamily="18" charset="0"/>
              </a:rPr>
              <a:t>Medicine at War </a:t>
            </a:r>
            <a:r>
              <a:rPr lang="en-GB" dirty="0">
                <a:effectLst/>
                <a:latin typeface="Calibri" panose="020F0502020204030204" pitchFamily="34" charset="0"/>
                <a:ea typeface="Calibri" panose="020F0502020204030204" pitchFamily="34" charset="0"/>
                <a:cs typeface="Times New Roman" panose="02020603050405020304" pitchFamily="18" charset="0"/>
              </a:rPr>
              <a:t>by C. Spring, published in 1970</a:t>
            </a:r>
          </a:p>
        </p:txBody>
      </p:sp>
      <p:pic>
        <p:nvPicPr>
          <p:cNvPr id="4" name="Picture 3">
            <a:extLst>
              <a:ext uri="{FF2B5EF4-FFF2-40B4-BE49-F238E27FC236}">
                <a16:creationId xmlns:a16="http://schemas.microsoft.com/office/drawing/2014/main" id="{8F9C8E37-D9F8-8BC7-8388-D56F47FA8034}"/>
              </a:ext>
            </a:extLst>
          </p:cNvPr>
          <p:cNvPicPr>
            <a:picLocks noChangeAspect="1"/>
          </p:cNvPicPr>
          <p:nvPr/>
        </p:nvPicPr>
        <p:blipFill>
          <a:blip r:embed="rId2"/>
          <a:stretch>
            <a:fillRect/>
          </a:stretch>
        </p:blipFill>
        <p:spPr>
          <a:xfrm>
            <a:off x="696286" y="6103747"/>
            <a:ext cx="5276675" cy="601078"/>
          </a:xfrm>
          <a:prstGeom prst="rect">
            <a:avLst/>
          </a:prstGeom>
        </p:spPr>
      </p:pic>
      <p:sp>
        <p:nvSpPr>
          <p:cNvPr id="5" name="TextBox 4">
            <a:extLst>
              <a:ext uri="{FF2B5EF4-FFF2-40B4-BE49-F238E27FC236}">
                <a16:creationId xmlns:a16="http://schemas.microsoft.com/office/drawing/2014/main" id="{914E41FD-5674-5CBA-D414-DCCCB1302D88}"/>
              </a:ext>
            </a:extLst>
          </p:cNvPr>
          <p:cNvSpPr txBox="1"/>
          <p:nvPr/>
        </p:nvSpPr>
        <p:spPr>
          <a:xfrm>
            <a:off x="7601489" y="6243160"/>
            <a:ext cx="4095482" cy="461665"/>
          </a:xfrm>
          <a:prstGeom prst="rect">
            <a:avLst/>
          </a:prstGeom>
          <a:noFill/>
        </p:spPr>
        <p:txBody>
          <a:bodyPr wrap="square" rtlCol="0">
            <a:spAutoFit/>
          </a:bodyPr>
          <a:lstStyle/>
          <a:p>
            <a:r>
              <a:rPr lang="en-GB" sz="1200" b="1" kern="1200" dirty="0">
                <a:solidFill>
                  <a:srgbClr val="BFBFBF"/>
                </a:solidFill>
                <a:effectLst/>
                <a:latin typeface="Calibri" panose="020F0502020204030204" pitchFamily="34" charset="0"/>
                <a:ea typeface="Times New Roman" panose="02020603050405020304" pitchFamily="18" charset="0"/>
                <a:cs typeface="Times New Roman" panose="02020603050405020304" pitchFamily="18" charset="0"/>
              </a:rPr>
              <a:t>Originally developed as part of the UCL Institute of Education First World War Centenary Education Programme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77402214"/>
      </p:ext>
    </p:extLst>
  </p:cSld>
  <p:clrMapOvr>
    <a:masterClrMapping/>
  </p:clrMapOvr>
</p:sld>
</file>

<file path=ppt/theme/theme1.xml><?xml version="1.0" encoding="utf-8"?>
<a:theme xmlns:a="http://schemas.openxmlformats.org/drawingml/2006/main" name="Background Them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816</Words>
  <Application>Microsoft Office PowerPoint</Application>
  <PresentationFormat>Widescreen</PresentationFormat>
  <Paragraphs>67</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Book Antiqua</vt:lpstr>
      <vt:lpstr>Calibri</vt:lpstr>
      <vt:lpstr>Times New Roman</vt:lpstr>
      <vt:lpstr>Background Theme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Institute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Bendry</dc:creator>
  <cp:lastModifiedBy>Simon Bendry</cp:lastModifiedBy>
  <cp:revision>9</cp:revision>
  <dcterms:created xsi:type="dcterms:W3CDTF">2016-07-27T08:24:03Z</dcterms:created>
  <dcterms:modified xsi:type="dcterms:W3CDTF">2023-08-15T11:57:22Z</dcterms:modified>
</cp:coreProperties>
</file>