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63" r:id="rId2"/>
    <p:sldId id="268" r:id="rId3"/>
    <p:sldId id="262" r:id="rId4"/>
    <p:sldId id="266" r:id="rId5"/>
    <p:sldId id="265" r:id="rId6"/>
    <p:sldId id="264" r:id="rId7"/>
    <p:sldId id="260"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8B23C95-8132-4125-9AFC-EDA474962199}" v="14" dt="2023-08-15T11:51:22.5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4" d="100"/>
          <a:sy n="114" d="100"/>
        </p:scale>
        <p:origin x="47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mon Bendry" userId="3e4e5312-5a4e-4e04-bdc7-9d7b808e374c" providerId="ADAL" clId="{78B23C95-8132-4125-9AFC-EDA474962199}"/>
    <pc:docChg chg="custSel modSld">
      <pc:chgData name="Simon Bendry" userId="3e4e5312-5a4e-4e04-bdc7-9d7b808e374c" providerId="ADAL" clId="{78B23C95-8132-4125-9AFC-EDA474962199}" dt="2023-08-15T11:51:22.592" v="39"/>
      <pc:docMkLst>
        <pc:docMk/>
      </pc:docMkLst>
      <pc:sldChg chg="addSp delSp modSp mod">
        <pc:chgData name="Simon Bendry" userId="3e4e5312-5a4e-4e04-bdc7-9d7b808e374c" providerId="ADAL" clId="{78B23C95-8132-4125-9AFC-EDA474962199}" dt="2023-08-15T11:51:22.592" v="39"/>
        <pc:sldMkLst>
          <pc:docMk/>
          <pc:sldMk cId="240616882" sldId="260"/>
        </pc:sldMkLst>
        <pc:spChg chg="del">
          <ac:chgData name="Simon Bendry" userId="3e4e5312-5a4e-4e04-bdc7-9d7b808e374c" providerId="ADAL" clId="{78B23C95-8132-4125-9AFC-EDA474962199}" dt="2023-08-15T11:51:22.440" v="38" actId="478"/>
          <ac:spMkLst>
            <pc:docMk/>
            <pc:sldMk cId="240616882" sldId="260"/>
            <ac:spMk id="3" creationId="{00000000-0000-0000-0000-000000000000}"/>
          </ac:spMkLst>
        </pc:spChg>
        <pc:spChg chg="add mod">
          <ac:chgData name="Simon Bendry" userId="3e4e5312-5a4e-4e04-bdc7-9d7b808e374c" providerId="ADAL" clId="{78B23C95-8132-4125-9AFC-EDA474962199}" dt="2023-08-15T11:51:22.592" v="39"/>
          <ac:spMkLst>
            <pc:docMk/>
            <pc:sldMk cId="240616882" sldId="260"/>
            <ac:spMk id="5" creationId="{2080A671-3AA9-F4EB-764C-1D3D9829EB7B}"/>
          </ac:spMkLst>
        </pc:spChg>
        <pc:picChg chg="add mod">
          <ac:chgData name="Simon Bendry" userId="3e4e5312-5a4e-4e04-bdc7-9d7b808e374c" providerId="ADAL" clId="{78B23C95-8132-4125-9AFC-EDA474962199}" dt="2023-08-15T11:42:50.906" v="22"/>
          <ac:picMkLst>
            <pc:docMk/>
            <pc:sldMk cId="240616882" sldId="260"/>
            <ac:picMk id="4" creationId="{8BFDC823-858B-5D07-F189-5EAB1B25F759}"/>
          </ac:picMkLst>
        </pc:picChg>
      </pc:sldChg>
      <pc:sldChg chg="addSp delSp modSp mod">
        <pc:chgData name="Simon Bendry" userId="3e4e5312-5a4e-4e04-bdc7-9d7b808e374c" providerId="ADAL" clId="{78B23C95-8132-4125-9AFC-EDA474962199}" dt="2023-08-15T11:51:05.425" v="31"/>
        <pc:sldMkLst>
          <pc:docMk/>
          <pc:sldMk cId="187934746" sldId="262"/>
        </pc:sldMkLst>
        <pc:spChg chg="del">
          <ac:chgData name="Simon Bendry" userId="3e4e5312-5a4e-4e04-bdc7-9d7b808e374c" providerId="ADAL" clId="{78B23C95-8132-4125-9AFC-EDA474962199}" dt="2023-08-15T11:51:05.239" v="30" actId="478"/>
          <ac:spMkLst>
            <pc:docMk/>
            <pc:sldMk cId="187934746" sldId="262"/>
            <ac:spMk id="3" creationId="{00000000-0000-0000-0000-000000000000}"/>
          </ac:spMkLst>
        </pc:spChg>
        <pc:spChg chg="add mod">
          <ac:chgData name="Simon Bendry" userId="3e4e5312-5a4e-4e04-bdc7-9d7b808e374c" providerId="ADAL" clId="{78B23C95-8132-4125-9AFC-EDA474962199}" dt="2023-08-15T11:51:05.425" v="31"/>
          <ac:spMkLst>
            <pc:docMk/>
            <pc:sldMk cId="187934746" sldId="262"/>
            <ac:spMk id="5" creationId="{CF28A79D-0547-5C95-AB5E-0BCBC3FB1203}"/>
          </ac:spMkLst>
        </pc:spChg>
        <pc:picChg chg="add mod">
          <ac:chgData name="Simon Bendry" userId="3e4e5312-5a4e-4e04-bdc7-9d7b808e374c" providerId="ADAL" clId="{78B23C95-8132-4125-9AFC-EDA474962199}" dt="2023-08-15T11:42:44.942" v="18"/>
          <ac:picMkLst>
            <pc:docMk/>
            <pc:sldMk cId="187934746" sldId="262"/>
            <ac:picMk id="4" creationId="{A744CA82-254B-3924-D550-928F1B7AF992}"/>
          </ac:picMkLst>
        </pc:picChg>
      </pc:sldChg>
      <pc:sldChg chg="addSp delSp modSp mod">
        <pc:chgData name="Simon Bendry" userId="3e4e5312-5a4e-4e04-bdc7-9d7b808e374c" providerId="ADAL" clId="{78B23C95-8132-4125-9AFC-EDA474962199}" dt="2023-08-15T11:50:53.837" v="27" actId="1076"/>
        <pc:sldMkLst>
          <pc:docMk/>
          <pc:sldMk cId="2643368044" sldId="263"/>
        </pc:sldMkLst>
        <pc:spChg chg="mod">
          <ac:chgData name="Simon Bendry" userId="3e4e5312-5a4e-4e04-bdc7-9d7b808e374c" providerId="ADAL" clId="{78B23C95-8132-4125-9AFC-EDA474962199}" dt="2023-08-15T11:50:53.837" v="27" actId="1076"/>
          <ac:spMkLst>
            <pc:docMk/>
            <pc:sldMk cId="2643368044" sldId="263"/>
            <ac:spMk id="3" creationId="{00000000-0000-0000-0000-000000000000}"/>
          </ac:spMkLst>
        </pc:spChg>
        <pc:grpChg chg="add del mod">
          <ac:chgData name="Simon Bendry" userId="3e4e5312-5a4e-4e04-bdc7-9d7b808e374c" providerId="ADAL" clId="{78B23C95-8132-4125-9AFC-EDA474962199}" dt="2023-08-15T11:40:48.993" v="6" actId="478"/>
          <ac:grpSpMkLst>
            <pc:docMk/>
            <pc:sldMk cId="2643368044" sldId="263"/>
            <ac:grpSpMk id="6" creationId="{BFEF25AF-11C9-B8BD-9FFB-2D55910A10E2}"/>
          </ac:grpSpMkLst>
        </pc:grpChg>
        <pc:picChg chg="add del mod">
          <ac:chgData name="Simon Bendry" userId="3e4e5312-5a4e-4e04-bdc7-9d7b808e374c" providerId="ADAL" clId="{78B23C95-8132-4125-9AFC-EDA474962199}" dt="2023-08-15T11:42:20.802" v="12" actId="478"/>
          <ac:picMkLst>
            <pc:docMk/>
            <pc:sldMk cId="2643368044" sldId="263"/>
            <ac:picMk id="5" creationId="{697CA90F-714C-5CD8-92D7-9B588EEE8ADD}"/>
          </ac:picMkLst>
        </pc:picChg>
        <pc:picChg chg="mod">
          <ac:chgData name="Simon Bendry" userId="3e4e5312-5a4e-4e04-bdc7-9d7b808e374c" providerId="ADAL" clId="{78B23C95-8132-4125-9AFC-EDA474962199}" dt="2023-08-15T11:40:37.565" v="4"/>
          <ac:picMkLst>
            <pc:docMk/>
            <pc:sldMk cId="2643368044" sldId="263"/>
            <ac:picMk id="7" creationId="{91BDB6AB-2B83-340B-976C-36EF71433E18}"/>
          </ac:picMkLst>
        </pc:picChg>
        <pc:picChg chg="mod">
          <ac:chgData name="Simon Bendry" userId="3e4e5312-5a4e-4e04-bdc7-9d7b808e374c" providerId="ADAL" clId="{78B23C95-8132-4125-9AFC-EDA474962199}" dt="2023-08-15T11:40:37.565" v="4"/>
          <ac:picMkLst>
            <pc:docMk/>
            <pc:sldMk cId="2643368044" sldId="263"/>
            <ac:picMk id="8" creationId="{9303423A-4CE6-A851-7678-7AB7C005A8D3}"/>
          </ac:picMkLst>
        </pc:picChg>
        <pc:picChg chg="mod">
          <ac:chgData name="Simon Bendry" userId="3e4e5312-5a4e-4e04-bdc7-9d7b808e374c" providerId="ADAL" clId="{78B23C95-8132-4125-9AFC-EDA474962199}" dt="2023-08-15T11:40:37.565" v="4"/>
          <ac:picMkLst>
            <pc:docMk/>
            <pc:sldMk cId="2643368044" sldId="263"/>
            <ac:picMk id="9" creationId="{13C90BAF-B22A-9D32-6823-A27B435D324B}"/>
          </ac:picMkLst>
        </pc:picChg>
        <pc:picChg chg="add del mod">
          <ac:chgData name="Simon Bendry" userId="3e4e5312-5a4e-4e04-bdc7-9d7b808e374c" providerId="ADAL" clId="{78B23C95-8132-4125-9AFC-EDA474962199}" dt="2023-08-15T11:41:53.986" v="11" actId="478"/>
          <ac:picMkLst>
            <pc:docMk/>
            <pc:sldMk cId="2643368044" sldId="263"/>
            <ac:picMk id="11" creationId="{469418F4-F034-4EE8-FA18-B87EF9060E32}"/>
          </ac:picMkLst>
        </pc:picChg>
        <pc:picChg chg="add mod">
          <ac:chgData name="Simon Bendry" userId="3e4e5312-5a4e-4e04-bdc7-9d7b808e374c" providerId="ADAL" clId="{78B23C95-8132-4125-9AFC-EDA474962199}" dt="2023-08-15T11:42:33.722" v="16" actId="14100"/>
          <ac:picMkLst>
            <pc:docMk/>
            <pc:sldMk cId="2643368044" sldId="263"/>
            <ac:picMk id="13" creationId="{550B6FA1-56AF-23CA-E4BD-FD96E493E40C}"/>
          </ac:picMkLst>
        </pc:picChg>
      </pc:sldChg>
      <pc:sldChg chg="addSp delSp modSp mod">
        <pc:chgData name="Simon Bendry" userId="3e4e5312-5a4e-4e04-bdc7-9d7b808e374c" providerId="ADAL" clId="{78B23C95-8132-4125-9AFC-EDA474962199}" dt="2023-08-15T11:51:18.594" v="37"/>
        <pc:sldMkLst>
          <pc:docMk/>
          <pc:sldMk cId="3886413880" sldId="264"/>
        </pc:sldMkLst>
        <pc:spChg chg="del">
          <ac:chgData name="Simon Bendry" userId="3e4e5312-5a4e-4e04-bdc7-9d7b808e374c" providerId="ADAL" clId="{78B23C95-8132-4125-9AFC-EDA474962199}" dt="2023-08-15T11:51:18.392" v="36" actId="478"/>
          <ac:spMkLst>
            <pc:docMk/>
            <pc:sldMk cId="3886413880" sldId="264"/>
            <ac:spMk id="3" creationId="{00000000-0000-0000-0000-000000000000}"/>
          </ac:spMkLst>
        </pc:spChg>
        <pc:spChg chg="add mod">
          <ac:chgData name="Simon Bendry" userId="3e4e5312-5a4e-4e04-bdc7-9d7b808e374c" providerId="ADAL" clId="{78B23C95-8132-4125-9AFC-EDA474962199}" dt="2023-08-15T11:51:18.594" v="37"/>
          <ac:spMkLst>
            <pc:docMk/>
            <pc:sldMk cId="3886413880" sldId="264"/>
            <ac:spMk id="5" creationId="{6425A10E-DF11-4820-75B5-640573F4852A}"/>
          </ac:spMkLst>
        </pc:spChg>
        <pc:picChg chg="add mod">
          <ac:chgData name="Simon Bendry" userId="3e4e5312-5a4e-4e04-bdc7-9d7b808e374c" providerId="ADAL" clId="{78B23C95-8132-4125-9AFC-EDA474962199}" dt="2023-08-15T11:42:49.294" v="21"/>
          <ac:picMkLst>
            <pc:docMk/>
            <pc:sldMk cId="3886413880" sldId="264"/>
            <ac:picMk id="4" creationId="{08FE5D6A-7A4A-5BD3-2D31-923E4C507011}"/>
          </ac:picMkLst>
        </pc:picChg>
      </pc:sldChg>
      <pc:sldChg chg="addSp delSp modSp mod">
        <pc:chgData name="Simon Bendry" userId="3e4e5312-5a4e-4e04-bdc7-9d7b808e374c" providerId="ADAL" clId="{78B23C95-8132-4125-9AFC-EDA474962199}" dt="2023-08-15T11:51:14.227" v="35"/>
        <pc:sldMkLst>
          <pc:docMk/>
          <pc:sldMk cId="3357294736" sldId="265"/>
        </pc:sldMkLst>
        <pc:spChg chg="del">
          <ac:chgData name="Simon Bendry" userId="3e4e5312-5a4e-4e04-bdc7-9d7b808e374c" providerId="ADAL" clId="{78B23C95-8132-4125-9AFC-EDA474962199}" dt="2023-08-15T11:51:13.991" v="34" actId="478"/>
          <ac:spMkLst>
            <pc:docMk/>
            <pc:sldMk cId="3357294736" sldId="265"/>
            <ac:spMk id="3" creationId="{00000000-0000-0000-0000-000000000000}"/>
          </ac:spMkLst>
        </pc:spChg>
        <pc:spChg chg="add mod">
          <ac:chgData name="Simon Bendry" userId="3e4e5312-5a4e-4e04-bdc7-9d7b808e374c" providerId="ADAL" clId="{78B23C95-8132-4125-9AFC-EDA474962199}" dt="2023-08-15T11:51:14.227" v="35"/>
          <ac:spMkLst>
            <pc:docMk/>
            <pc:sldMk cId="3357294736" sldId="265"/>
            <ac:spMk id="5" creationId="{4E500C2C-B9A9-313B-CC28-14CD01FBF925}"/>
          </ac:spMkLst>
        </pc:spChg>
        <pc:picChg chg="add mod">
          <ac:chgData name="Simon Bendry" userId="3e4e5312-5a4e-4e04-bdc7-9d7b808e374c" providerId="ADAL" clId="{78B23C95-8132-4125-9AFC-EDA474962199}" dt="2023-08-15T11:42:47.566" v="20"/>
          <ac:picMkLst>
            <pc:docMk/>
            <pc:sldMk cId="3357294736" sldId="265"/>
            <ac:picMk id="4" creationId="{172236AE-0F73-1191-CDEE-AD3189D3868C}"/>
          </ac:picMkLst>
        </pc:picChg>
      </pc:sldChg>
      <pc:sldChg chg="addSp delSp modSp mod">
        <pc:chgData name="Simon Bendry" userId="3e4e5312-5a4e-4e04-bdc7-9d7b808e374c" providerId="ADAL" clId="{78B23C95-8132-4125-9AFC-EDA474962199}" dt="2023-08-15T11:51:10.049" v="33"/>
        <pc:sldMkLst>
          <pc:docMk/>
          <pc:sldMk cId="2529326244" sldId="266"/>
        </pc:sldMkLst>
        <pc:spChg chg="del">
          <ac:chgData name="Simon Bendry" userId="3e4e5312-5a4e-4e04-bdc7-9d7b808e374c" providerId="ADAL" clId="{78B23C95-8132-4125-9AFC-EDA474962199}" dt="2023-08-15T11:51:09.848" v="32" actId="478"/>
          <ac:spMkLst>
            <pc:docMk/>
            <pc:sldMk cId="2529326244" sldId="266"/>
            <ac:spMk id="4" creationId="{00000000-0000-0000-0000-000000000000}"/>
          </ac:spMkLst>
        </pc:spChg>
        <pc:spChg chg="add mod">
          <ac:chgData name="Simon Bendry" userId="3e4e5312-5a4e-4e04-bdc7-9d7b808e374c" providerId="ADAL" clId="{78B23C95-8132-4125-9AFC-EDA474962199}" dt="2023-08-15T11:51:10.049" v="33"/>
          <ac:spMkLst>
            <pc:docMk/>
            <pc:sldMk cId="2529326244" sldId="266"/>
            <ac:spMk id="5" creationId="{C19AF8B0-F10E-03C6-6D4E-394B5D7A926A}"/>
          </ac:spMkLst>
        </pc:spChg>
        <pc:picChg chg="add mod">
          <ac:chgData name="Simon Bendry" userId="3e4e5312-5a4e-4e04-bdc7-9d7b808e374c" providerId="ADAL" clId="{78B23C95-8132-4125-9AFC-EDA474962199}" dt="2023-08-15T11:42:46.190" v="19"/>
          <ac:picMkLst>
            <pc:docMk/>
            <pc:sldMk cId="2529326244" sldId="266"/>
            <ac:picMk id="3" creationId="{9D57EDF4-7FBC-DB36-8C4A-F307516601F7}"/>
          </ac:picMkLst>
        </pc:picChg>
      </pc:sldChg>
      <pc:sldChg chg="addSp delSp modSp mod">
        <pc:chgData name="Simon Bendry" userId="3e4e5312-5a4e-4e04-bdc7-9d7b808e374c" providerId="ADAL" clId="{78B23C95-8132-4125-9AFC-EDA474962199}" dt="2023-08-15T11:51:01.409" v="29"/>
        <pc:sldMkLst>
          <pc:docMk/>
          <pc:sldMk cId="1958318324" sldId="268"/>
        </pc:sldMkLst>
        <pc:spChg chg="add mod">
          <ac:chgData name="Simon Bendry" userId="3e4e5312-5a4e-4e04-bdc7-9d7b808e374c" providerId="ADAL" clId="{78B23C95-8132-4125-9AFC-EDA474962199}" dt="2023-08-15T11:51:01.409" v="29"/>
          <ac:spMkLst>
            <pc:docMk/>
            <pc:sldMk cId="1958318324" sldId="268"/>
            <ac:spMk id="3" creationId="{3A36379D-7CDB-2405-F7B7-E3C86F94F881}"/>
          </ac:spMkLst>
        </pc:spChg>
        <pc:spChg chg="del">
          <ac:chgData name="Simon Bendry" userId="3e4e5312-5a4e-4e04-bdc7-9d7b808e374c" providerId="ADAL" clId="{78B23C95-8132-4125-9AFC-EDA474962199}" dt="2023-08-15T11:51:01.110" v="28" actId="478"/>
          <ac:spMkLst>
            <pc:docMk/>
            <pc:sldMk cId="1958318324" sldId="268"/>
            <ac:spMk id="22" creationId="{00000000-0000-0000-0000-000000000000}"/>
          </ac:spMkLst>
        </pc:spChg>
        <pc:picChg chg="add mod">
          <ac:chgData name="Simon Bendry" userId="3e4e5312-5a4e-4e04-bdc7-9d7b808e374c" providerId="ADAL" clId="{78B23C95-8132-4125-9AFC-EDA474962199}" dt="2023-08-15T11:42:42.826" v="17"/>
          <ac:picMkLst>
            <pc:docMk/>
            <pc:sldMk cId="1958318324" sldId="268"/>
            <ac:picMk id="2" creationId="{EC8BE62B-8E03-D1BB-408B-330142D6A41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CCB469-0C89-483B-ACA8-43F14E2FF3C8}" type="datetimeFigureOut">
              <a:rPr lang="en-GB" smtClean="0"/>
              <a:t>15/08/2023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35B175-89C4-4327-92B2-AC9AA452FDD2}" type="slidenum">
              <a:rPr lang="en-GB" smtClean="0"/>
              <a:t>‹#›</a:t>
            </a:fld>
            <a:endParaRPr lang="en-GB"/>
          </a:p>
        </p:txBody>
      </p:sp>
    </p:spTree>
    <p:extLst>
      <p:ext uri="{BB962C8B-B14F-4D97-AF65-F5344CB8AC3E}">
        <p14:creationId xmlns:p14="http://schemas.microsoft.com/office/powerpoint/2010/main" val="965831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Placeholder 2"/>
          <p:cNvSpPr>
            <a:spLocks noGrp="1" noRot="1" noChangeAspect="1" noChangeArrowheads="1" noTextEdit="1"/>
          </p:cNvSpPr>
          <p:nvPr>
            <p:ph type="sldImg"/>
          </p:nvPr>
        </p:nvSpPr>
        <p:spPr>
          <a:ln/>
        </p:spPr>
      </p:sp>
      <p:sp>
        <p:nvSpPr>
          <p:cNvPr id="12291" name="Placeholder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Calibri" panose="020F0502020204030204" pitchFamily="34" charset="0"/>
              <a:ea typeface="ＭＳ Ｐゴシック" panose="020B0600070205080204" pitchFamily="34" charset="-128"/>
            </a:endParaRPr>
          </a:p>
        </p:txBody>
      </p:sp>
    </p:spTree>
    <p:extLst>
      <p:ext uri="{BB962C8B-B14F-4D97-AF65-F5344CB8AC3E}">
        <p14:creationId xmlns:p14="http://schemas.microsoft.com/office/powerpoint/2010/main" val="19333279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23220" y="1435100"/>
            <a:ext cx="10555981" cy="850900"/>
          </a:xfrm>
          <a:prstGeom prst="rect">
            <a:avLst/>
          </a:prstGeom>
        </p:spPr>
        <p:txBody>
          <a:bodyPr/>
          <a:lstStyle>
            <a:lvl1pPr>
              <a:defRPr sz="3600">
                <a:solidFill>
                  <a:srgbClr val="990033"/>
                </a:solidFill>
                <a:latin typeface="Book Antiqua"/>
              </a:defRPr>
            </a:lvl1pPr>
          </a:lstStyle>
          <a:p>
            <a:r>
              <a:rPr lang="en-GB" dirty="0"/>
              <a:t>Click to edit Master title style</a:t>
            </a:r>
            <a:endParaRPr lang="en-US" dirty="0"/>
          </a:p>
        </p:txBody>
      </p:sp>
      <p:sp>
        <p:nvSpPr>
          <p:cNvPr id="4" name="Picture Placeholder 3"/>
          <p:cNvSpPr>
            <a:spLocks noGrp="1"/>
          </p:cNvSpPr>
          <p:nvPr>
            <p:ph type="pic" sz="quarter" idx="10"/>
          </p:nvPr>
        </p:nvSpPr>
        <p:spPr>
          <a:xfrm>
            <a:off x="2455333" y="2438400"/>
            <a:ext cx="7162800" cy="3390900"/>
          </a:xfrm>
          <a:prstGeom prst="rect">
            <a:avLst/>
          </a:prstGeom>
        </p:spPr>
        <p:txBody>
          <a:bodyPr vert="horz"/>
          <a:lstStyle/>
          <a:p>
            <a:pPr lvl="0"/>
            <a:endParaRPr lang="en-US" noProof="0"/>
          </a:p>
        </p:txBody>
      </p:sp>
      <p:sp>
        <p:nvSpPr>
          <p:cNvPr id="5" name="Subtitle 2"/>
          <p:cNvSpPr>
            <a:spLocks noGrp="1"/>
          </p:cNvSpPr>
          <p:nvPr>
            <p:ph type="subTitle" idx="1"/>
          </p:nvPr>
        </p:nvSpPr>
        <p:spPr>
          <a:xfrm>
            <a:off x="872838" y="6093115"/>
            <a:ext cx="5603393" cy="577273"/>
          </a:xfrm>
          <a:prstGeom prst="rect">
            <a:avLst/>
          </a:prstGeom>
        </p:spPr>
        <p:txBody>
          <a:bodyPr/>
          <a:lstStyle>
            <a:lvl1pPr marL="0" indent="0" algn="l">
              <a:buNone/>
              <a:defRPr sz="2000">
                <a:solidFill>
                  <a:srgbClr val="800000"/>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5719861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731521" y="1280160"/>
            <a:ext cx="10754628" cy="4639377"/>
          </a:xfrm>
          <a:prstGeom prst="rect">
            <a:avLst/>
          </a:prstGeom>
        </p:spPr>
        <p:txBody>
          <a:bodyPr/>
          <a:lstStyle>
            <a:lvl1pPr marL="0" indent="0">
              <a:buNone/>
              <a:defRPr>
                <a:solidFill>
                  <a:srgbClr val="990033"/>
                </a:solidFill>
                <a:latin typeface="Book Antiqua"/>
                <a:cs typeface="Book Antiqua"/>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558286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08452" y="1600201"/>
            <a:ext cx="5368109" cy="4165600"/>
          </a:xfrm>
          <a:prstGeom prst="rect">
            <a:avLst/>
          </a:prstGeom>
        </p:spPr>
        <p:txBody>
          <a:bodyPr/>
          <a:lstStyle>
            <a:lvl1pPr>
              <a:defRPr sz="2800">
                <a:solidFill>
                  <a:srgbClr val="990033"/>
                </a:solidFill>
                <a:latin typeface="Book Antiqua"/>
                <a:cs typeface="Book Antiqua"/>
              </a:defRPr>
            </a:lvl1pPr>
            <a:lvl2pPr>
              <a:defRPr sz="2400">
                <a:latin typeface="Arial"/>
                <a:cs typeface="Arial"/>
              </a:defRPr>
            </a:lvl2pPr>
            <a:lvl3pPr>
              <a:defRPr sz="2000">
                <a:latin typeface="Arial"/>
                <a:cs typeface="Arial"/>
              </a:defRPr>
            </a:lvl3pPr>
            <a:lvl4pPr>
              <a:defRPr sz="1800">
                <a:latin typeface="Arial"/>
                <a:cs typeface="Arial"/>
              </a:defRPr>
            </a:lvl4pPr>
            <a:lvl5pPr>
              <a:defRPr sz="1800">
                <a:latin typeface="Arial"/>
                <a:cs typeface="Arial"/>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Content Placeholder 2"/>
          <p:cNvSpPr>
            <a:spLocks noGrp="1"/>
          </p:cNvSpPr>
          <p:nvPr>
            <p:ph sz="half" idx="13"/>
          </p:nvPr>
        </p:nvSpPr>
        <p:spPr>
          <a:xfrm>
            <a:off x="6209036" y="1600201"/>
            <a:ext cx="5247155" cy="4165600"/>
          </a:xfrm>
          <a:prstGeom prst="rect">
            <a:avLst/>
          </a:prstGeom>
        </p:spPr>
        <p:txBody>
          <a:bodyPr/>
          <a:lstStyle>
            <a:lvl1pPr>
              <a:defRPr sz="2800">
                <a:solidFill>
                  <a:srgbClr val="990033"/>
                </a:solidFill>
                <a:latin typeface="Book Antiqua"/>
                <a:cs typeface="Book Antiqua"/>
              </a:defRPr>
            </a:lvl1pPr>
            <a:lvl2pPr>
              <a:defRPr sz="2400">
                <a:latin typeface="Arial"/>
                <a:cs typeface="Arial"/>
              </a:defRPr>
            </a:lvl2pPr>
            <a:lvl3pPr>
              <a:defRPr sz="2000">
                <a:latin typeface="Arial"/>
                <a:cs typeface="Arial"/>
              </a:defRPr>
            </a:lvl3pPr>
            <a:lvl4pPr>
              <a:defRPr sz="1800">
                <a:latin typeface="Arial"/>
                <a:cs typeface="Arial"/>
              </a:defRPr>
            </a:lvl4pPr>
            <a:lvl5pPr>
              <a:defRPr sz="1800">
                <a:latin typeface="Arial"/>
                <a:cs typeface="Arial"/>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1229213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2859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7177" y="1615440"/>
            <a:ext cx="3903508" cy="1004570"/>
          </a:xfrm>
          <a:prstGeom prst="rect">
            <a:avLst/>
          </a:prstGeom>
        </p:spPr>
        <p:txBody>
          <a:bodyPr anchor="b"/>
          <a:lstStyle>
            <a:lvl1pPr algn="l">
              <a:defRPr sz="2000" b="1">
                <a:solidFill>
                  <a:srgbClr val="990033"/>
                </a:solidFill>
                <a:latin typeface="Book Antiqua"/>
                <a:cs typeface="Book Antiqua"/>
              </a:defRPr>
            </a:lvl1pPr>
          </a:lstStyle>
          <a:p>
            <a:r>
              <a:rPr lang="en-GB" dirty="0"/>
              <a:t>Click to edit Master title style</a:t>
            </a:r>
            <a:endParaRPr lang="en-US" dirty="0"/>
          </a:p>
        </p:txBody>
      </p:sp>
      <p:sp>
        <p:nvSpPr>
          <p:cNvPr id="3" name="Content Placeholder 2"/>
          <p:cNvSpPr>
            <a:spLocks noGrp="1"/>
          </p:cNvSpPr>
          <p:nvPr>
            <p:ph idx="1"/>
          </p:nvPr>
        </p:nvSpPr>
        <p:spPr>
          <a:xfrm>
            <a:off x="4766734" y="1615441"/>
            <a:ext cx="6691333" cy="4151855"/>
          </a:xfrm>
          <a:prstGeom prst="rect">
            <a:avLst/>
          </a:prstGeom>
        </p:spPr>
        <p:txBody>
          <a:bodyPr/>
          <a:lstStyle>
            <a:lvl1pPr>
              <a:defRPr sz="3200">
                <a:solidFill>
                  <a:srgbClr val="990033"/>
                </a:solidFill>
                <a:latin typeface="Book Antiqua"/>
                <a:cs typeface="Book Antiqua"/>
              </a:defRPr>
            </a:lvl1pPr>
            <a:lvl2pPr>
              <a:defRPr sz="2800">
                <a:latin typeface="Arial"/>
                <a:cs typeface="Arial"/>
              </a:defRPr>
            </a:lvl2pPr>
            <a:lvl3pPr>
              <a:defRPr sz="2400">
                <a:latin typeface="Arial"/>
                <a:cs typeface="Arial"/>
              </a:defRPr>
            </a:lvl3pPr>
            <a:lvl4pPr>
              <a:defRPr sz="2000">
                <a:latin typeface="Arial"/>
                <a:cs typeface="Arial"/>
              </a:defRPr>
            </a:lvl4pPr>
            <a:lvl5pPr>
              <a:defRPr sz="2000">
                <a:latin typeface="Arial"/>
                <a:cs typeface="Arial"/>
              </a:defRPr>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p:cNvSpPr>
            <a:spLocks noGrp="1"/>
          </p:cNvSpPr>
          <p:nvPr>
            <p:ph type="body" sz="half" idx="2"/>
          </p:nvPr>
        </p:nvSpPr>
        <p:spPr>
          <a:xfrm>
            <a:off x="717177" y="2753361"/>
            <a:ext cx="3924423" cy="3013934"/>
          </a:xfrm>
          <a:prstGeom prst="rect">
            <a:avLst/>
          </a:prstGeom>
        </p:spPr>
        <p:txBody>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Tree>
    <p:extLst>
      <p:ext uri="{BB962C8B-B14F-4D97-AF65-F5344CB8AC3E}">
        <p14:creationId xmlns:p14="http://schemas.microsoft.com/office/powerpoint/2010/main" val="2791393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04917" y="4800600"/>
            <a:ext cx="7200000" cy="452120"/>
          </a:xfrm>
          <a:prstGeom prst="rect">
            <a:avLst/>
          </a:prstGeom>
        </p:spPr>
        <p:txBody>
          <a:bodyPr anchor="b"/>
          <a:lstStyle>
            <a:lvl1pPr algn="l">
              <a:defRPr sz="2000" b="1">
                <a:latin typeface="Arial"/>
                <a:cs typeface="Arial"/>
              </a:defRPr>
            </a:lvl1pPr>
          </a:lstStyle>
          <a:p>
            <a:r>
              <a:rPr lang="en-GB" dirty="0"/>
              <a:t>Click to edit Master title style</a:t>
            </a:r>
            <a:endParaRPr lang="en-US" dirty="0"/>
          </a:p>
        </p:txBody>
      </p:sp>
      <p:sp>
        <p:nvSpPr>
          <p:cNvPr id="3" name="Picture Placeholder 2"/>
          <p:cNvSpPr>
            <a:spLocks noGrp="1"/>
          </p:cNvSpPr>
          <p:nvPr>
            <p:ph type="pic" idx="1"/>
          </p:nvPr>
        </p:nvSpPr>
        <p:spPr>
          <a:xfrm>
            <a:off x="2504917" y="1350818"/>
            <a:ext cx="7200000" cy="341999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504919" y="5252720"/>
            <a:ext cx="7200000" cy="528320"/>
          </a:xfrm>
          <a:prstGeom prst="rect">
            <a:avLst/>
          </a:prstGeom>
        </p:spPr>
        <p:txBody>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Tree>
    <p:extLst>
      <p:ext uri="{BB962C8B-B14F-4D97-AF65-F5344CB8AC3E}">
        <p14:creationId xmlns:p14="http://schemas.microsoft.com/office/powerpoint/2010/main" val="3175328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vert="horz"/>
          <a:lstStyle/>
          <a:p>
            <a:r>
              <a:rPr lang="en-US"/>
              <a:t>Click to edit Master title style</a:t>
            </a:r>
          </a:p>
        </p:txBody>
      </p:sp>
      <p:sp>
        <p:nvSpPr>
          <p:cNvPr id="3" name="Text Placeholder 2"/>
          <p:cNvSpPr>
            <a:spLocks noGrp="1"/>
          </p:cNvSpPr>
          <p:nvPr>
            <p:ph type="body" sz="half" idx="1"/>
          </p:nvPr>
        </p:nvSpPr>
        <p:spPr>
          <a:xfrm>
            <a:off x="609600" y="1600201"/>
            <a:ext cx="5384800" cy="4525963"/>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860691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jpeg"/><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6" descr="powerpoint_template_background.jpg"/>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121856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1" descr="powerpoint_template_background2.jpg"/>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0"/>
            <a:ext cx="121856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2"/>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1" y="-14288"/>
            <a:ext cx="12399433" cy="695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descr="logos for base of ppt"/>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702733" y="6140450"/>
            <a:ext cx="3769784"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65073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72" charset="-128"/>
          <a:cs typeface="ＭＳ Ｐゴシック" pitchFamily="-72" charset="-128"/>
        </a:defRPr>
      </a:lvl1pPr>
      <a:lvl2pPr algn="ctr" defTabSz="457200" rtl="0" eaLnBrk="0" fontAlgn="base" hangingPunct="0">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2pPr>
      <a:lvl3pPr algn="ctr" defTabSz="457200" rtl="0" eaLnBrk="0" fontAlgn="base" hangingPunct="0">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3pPr>
      <a:lvl4pPr algn="ctr" defTabSz="457200" rtl="0" eaLnBrk="0" fontAlgn="base" hangingPunct="0">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4pPr>
      <a:lvl5pPr algn="ctr" defTabSz="457200" rtl="0" eaLnBrk="0" fontAlgn="base" hangingPunct="0">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5pPr>
      <a:lvl6pPr marL="457200" algn="ctr" defTabSz="457200"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6pPr>
      <a:lvl7pPr marL="914400" algn="ctr" defTabSz="457200"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7pPr>
      <a:lvl8pPr marL="1371600" algn="ctr" defTabSz="457200"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8pPr>
      <a:lvl9pPr marL="1828800" algn="ctr" defTabSz="457200"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itchFamily="-72" charset="-128"/>
          <a:cs typeface="ＭＳ Ｐゴシック" pitchFamily="-72"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itchFamily="-72"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itchFamily="-72"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72"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72"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96226" y="1836396"/>
            <a:ext cx="8281115" cy="3853876"/>
          </a:xfrm>
          <a:prstGeom prst="rect">
            <a:avLst/>
          </a:prstGeom>
        </p:spPr>
        <p:txBody>
          <a:bodyPr wrap="square">
            <a:spAutoFit/>
          </a:bodyPr>
          <a:lstStyle/>
          <a:p>
            <a:pPr algn="just">
              <a:lnSpc>
                <a:spcPct val="107000"/>
              </a:lnSpc>
              <a:spcAft>
                <a:spcPts val="800"/>
              </a:spcAft>
            </a:pP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We knew nothing about it at all. Nothing like it had ever been experienced in South Africa [The Boer War 1899-1902] on the clean, sandy battleground of the veldt, which had been the army’s last experience. Here, on the heavily manured soil of France, it was a different matter. You got this appalling infection with aerobic bacteria and the men just died like flies. We got the casualties straight from Mons and the infection had usually set in by the time they got to us. If they had compound fractures, full of mud, it was an ideal site for the bacteria to flourish, and if the men had been several days on the way, the wound was simply a mass of putrid muscle rotting with gas gangrene. Nothing to do with gas as we knew it later in the war. Even with quite slight wound, when soil and shreds of uniform are carried in by the missile, it starts up.</a:t>
            </a:r>
          </a:p>
          <a:p>
            <a:pPr algn="r">
              <a:lnSpc>
                <a:spcPct val="107000"/>
              </a:lnSpc>
              <a:spcAft>
                <a:spcPts val="800"/>
              </a:spcAft>
            </a:pPr>
            <a:r>
              <a:rPr lang="en-GB" dirty="0">
                <a:effectLst/>
                <a:latin typeface="Calibri" panose="020F0502020204030204" pitchFamily="34" charset="0"/>
                <a:ea typeface="Calibri" panose="020F0502020204030204" pitchFamily="34" charset="0"/>
                <a:cs typeface="Times New Roman" panose="02020603050405020304" pitchFamily="18" charset="0"/>
              </a:rPr>
              <a:t>Captain Geoffrey Keynes, RAMC. </a:t>
            </a:r>
          </a:p>
          <a:p>
            <a:pPr algn="r">
              <a:lnSpc>
                <a:spcPct val="107000"/>
              </a:lnSpc>
              <a:spcAft>
                <a:spcPts val="800"/>
              </a:spcAft>
            </a:pPr>
            <a:r>
              <a:rPr lang="en-GB" dirty="0">
                <a:effectLst/>
                <a:latin typeface="Calibri" panose="020F0502020204030204" pitchFamily="34" charset="0"/>
                <a:ea typeface="Calibri" panose="020F0502020204030204" pitchFamily="34" charset="0"/>
                <a:cs typeface="Times New Roman" panose="02020603050405020304" pitchFamily="18" charset="0"/>
              </a:rPr>
              <a:t>Quoted in Lyn McDonald’s </a:t>
            </a:r>
            <a:r>
              <a:rPr lang="en-GB" i="1" dirty="0">
                <a:effectLst/>
                <a:latin typeface="Calibri" panose="020F0502020204030204" pitchFamily="34" charset="0"/>
                <a:ea typeface="Calibri" panose="020F0502020204030204" pitchFamily="34" charset="0"/>
                <a:cs typeface="Times New Roman" panose="02020603050405020304" pitchFamily="18" charset="0"/>
              </a:rPr>
              <a:t>The Roses of No Man’s Land</a:t>
            </a:r>
            <a:r>
              <a:rPr lang="en-GB" dirty="0">
                <a:effectLst/>
                <a:latin typeface="Calibri" panose="020F0502020204030204" pitchFamily="34" charset="0"/>
                <a:ea typeface="Calibri" panose="020F0502020204030204" pitchFamily="34" charset="0"/>
                <a:cs typeface="Times New Roman" panose="02020603050405020304" pitchFamily="18" charset="0"/>
              </a:rPr>
              <a:t>, p.11</a:t>
            </a:r>
          </a:p>
        </p:txBody>
      </p:sp>
      <p:sp>
        <p:nvSpPr>
          <p:cNvPr id="3" name="TextBox 2"/>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pic>
        <p:nvPicPr>
          <p:cNvPr id="13" name="Picture 12">
            <a:extLst>
              <a:ext uri="{FF2B5EF4-FFF2-40B4-BE49-F238E27FC236}">
                <a16:creationId xmlns:a16="http://schemas.microsoft.com/office/drawing/2014/main" id="{550B6FA1-56AF-23CA-E4BD-FD96E493E40C}"/>
              </a:ext>
            </a:extLst>
          </p:cNvPr>
          <p:cNvPicPr>
            <a:picLocks noChangeAspect="1"/>
          </p:cNvPicPr>
          <p:nvPr/>
        </p:nvPicPr>
        <p:blipFill>
          <a:blip r:embed="rId2"/>
          <a:stretch>
            <a:fillRect/>
          </a:stretch>
        </p:blipFill>
        <p:spPr>
          <a:xfrm>
            <a:off x="696286" y="6103747"/>
            <a:ext cx="5276675" cy="601078"/>
          </a:xfrm>
          <a:prstGeom prst="rect">
            <a:avLst/>
          </a:prstGeom>
        </p:spPr>
      </p:pic>
    </p:spTree>
    <p:extLst>
      <p:ext uri="{BB962C8B-B14F-4D97-AF65-F5344CB8AC3E}">
        <p14:creationId xmlns:p14="http://schemas.microsoft.com/office/powerpoint/2010/main" val="26433680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4" name="Group 2053"/>
          <p:cNvGrpSpPr/>
          <p:nvPr/>
        </p:nvGrpSpPr>
        <p:grpSpPr>
          <a:xfrm>
            <a:off x="794084" y="1335504"/>
            <a:ext cx="10422357" cy="4598356"/>
            <a:chOff x="794084" y="1335504"/>
            <a:chExt cx="10422357" cy="4598356"/>
          </a:xfrm>
        </p:grpSpPr>
        <p:pic>
          <p:nvPicPr>
            <p:cNvPr id="2050" name="Picture 2" descr="File:Ministry of Information First World War Official Collection Q30006.jpg"/>
            <p:cNvPicPr>
              <a:picLocks noChangeAspect="1" noChangeArrowheads="1"/>
            </p:cNvPicPr>
            <p:nvPr/>
          </p:nvPicPr>
          <p:blipFill rotWithShape="1">
            <a:blip r:embed="rId2">
              <a:extLst>
                <a:ext uri="{28A0092B-C50C-407E-A947-70E740481C1C}">
                  <a14:useLocalDpi xmlns:a14="http://schemas.microsoft.com/office/drawing/2010/main" val="0"/>
                </a:ext>
              </a:extLst>
            </a:blip>
            <a:srcRect l="17239" t="12101" r="19803" b="1346"/>
            <a:stretch/>
          </p:blipFill>
          <p:spPr bwMode="auto">
            <a:xfrm>
              <a:off x="4838199" y="1338584"/>
              <a:ext cx="2466474" cy="4595276"/>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p:cNvGrpSpPr/>
            <p:nvPr/>
          </p:nvGrpSpPr>
          <p:grpSpPr>
            <a:xfrm>
              <a:off x="840209" y="4602830"/>
              <a:ext cx="3625515" cy="1251284"/>
              <a:chOff x="7563855" y="4604157"/>
              <a:chExt cx="3625515" cy="1251284"/>
            </a:xfrm>
          </p:grpSpPr>
          <p:sp>
            <p:nvSpPr>
              <p:cNvPr id="5" name="Rounded Rectangle 4"/>
              <p:cNvSpPr/>
              <p:nvPr/>
            </p:nvSpPr>
            <p:spPr>
              <a:xfrm>
                <a:off x="7563855" y="4604157"/>
                <a:ext cx="3625515" cy="1251284"/>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a:p>
            </p:txBody>
          </p:sp>
          <p:sp>
            <p:nvSpPr>
              <p:cNvPr id="6" name="TextBox 5"/>
              <p:cNvSpPr txBox="1"/>
              <p:nvPr/>
            </p:nvSpPr>
            <p:spPr>
              <a:xfrm>
                <a:off x="7563855" y="4654647"/>
                <a:ext cx="3625515" cy="1169551"/>
              </a:xfrm>
              <a:prstGeom prst="rect">
                <a:avLst/>
              </a:prstGeom>
              <a:noFill/>
            </p:spPr>
            <p:txBody>
              <a:bodyPr wrap="square" rtlCol="0">
                <a:spAutoFit/>
              </a:bodyPr>
              <a:lstStyle/>
              <a:p>
                <a:r>
                  <a:rPr lang="en-GB" sz="1400" dirty="0"/>
                  <a:t>Trench foot was a very real problem especially over the winter of 1914-15. Standing in cold mud and water in tight army boots caused the foot to swell. The skin also began to shrivel and in the worst cases, to rot and to die! </a:t>
                </a:r>
              </a:p>
            </p:txBody>
          </p:sp>
        </p:grpSp>
        <p:sp>
          <p:nvSpPr>
            <p:cNvPr id="9" name="Rounded Rectangle 8"/>
            <p:cNvSpPr/>
            <p:nvPr/>
          </p:nvSpPr>
          <p:spPr>
            <a:xfrm>
              <a:off x="842212" y="1335504"/>
              <a:ext cx="3613481" cy="1794723"/>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TextBox 9"/>
            <p:cNvSpPr txBox="1"/>
            <p:nvPr/>
          </p:nvSpPr>
          <p:spPr>
            <a:xfrm>
              <a:off x="842212" y="1335505"/>
              <a:ext cx="3529260" cy="1815882"/>
            </a:xfrm>
            <a:prstGeom prst="rect">
              <a:avLst/>
            </a:prstGeom>
            <a:noFill/>
          </p:spPr>
          <p:txBody>
            <a:bodyPr wrap="square" rtlCol="0">
              <a:spAutoFit/>
            </a:bodyPr>
            <a:lstStyle/>
            <a:p>
              <a:pPr algn="just"/>
              <a:r>
                <a:rPr lang="en-GB" sz="1400" dirty="0"/>
                <a:t>The British Army went to war wearing soft caps and there were a lot of head injuries. As a result, steel helmets were introduced in late 1915. Interestingly, this led to an increase in the number of head injuries (16% of all wounds) because more men survived their head wounds because they were now wearing a helmet!</a:t>
              </a:r>
            </a:p>
          </p:txBody>
        </p:sp>
        <p:sp>
          <p:nvSpPr>
            <p:cNvPr id="11" name="Rounded Rectangle 10"/>
            <p:cNvSpPr/>
            <p:nvPr/>
          </p:nvSpPr>
          <p:spPr>
            <a:xfrm>
              <a:off x="7693194" y="3744694"/>
              <a:ext cx="3523247" cy="1789831"/>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GB"/>
            </a:p>
          </p:txBody>
        </p:sp>
        <p:sp>
          <p:nvSpPr>
            <p:cNvPr id="12" name="TextBox 11"/>
            <p:cNvSpPr txBox="1"/>
            <p:nvPr/>
          </p:nvSpPr>
          <p:spPr>
            <a:xfrm>
              <a:off x="7693194" y="3744696"/>
              <a:ext cx="3478129" cy="2031325"/>
            </a:xfrm>
            <a:prstGeom prst="rect">
              <a:avLst/>
            </a:prstGeom>
            <a:noFill/>
          </p:spPr>
          <p:txBody>
            <a:bodyPr wrap="square" rtlCol="0">
              <a:spAutoFit/>
            </a:bodyPr>
            <a:lstStyle/>
            <a:p>
              <a:pPr algn="just"/>
              <a:r>
                <a:rPr lang="en-GB" sz="1400" dirty="0"/>
                <a:t>Wounds to the arms and legs were the most common injuries, making up 67% of all wounds. These were caused by exploding shells, although these were often recorded as ‘G.S.W.’ – gun shot wounds on a soldiers papers. The wounds were a result of shrapnel or shell fragments and in the worst cases would lead to amputation.</a:t>
              </a:r>
            </a:p>
            <a:p>
              <a:pPr algn="just"/>
              <a:endParaRPr lang="en-GB" sz="1400" dirty="0"/>
            </a:p>
          </p:txBody>
        </p:sp>
        <p:grpSp>
          <p:nvGrpSpPr>
            <p:cNvPr id="31" name="Group 30"/>
            <p:cNvGrpSpPr/>
            <p:nvPr/>
          </p:nvGrpSpPr>
          <p:grpSpPr>
            <a:xfrm>
              <a:off x="7602958" y="1878221"/>
              <a:ext cx="3613481" cy="1614851"/>
              <a:chOff x="840209" y="3060562"/>
              <a:chExt cx="3613481" cy="1614851"/>
            </a:xfrm>
          </p:grpSpPr>
          <p:sp>
            <p:nvSpPr>
              <p:cNvPr id="13" name="Rounded Rectangle 12"/>
              <p:cNvSpPr/>
              <p:nvPr/>
            </p:nvSpPr>
            <p:spPr>
              <a:xfrm>
                <a:off x="840209" y="3060562"/>
                <a:ext cx="3613481" cy="158927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GB"/>
              </a:p>
            </p:txBody>
          </p:sp>
          <p:sp>
            <p:nvSpPr>
              <p:cNvPr id="14" name="TextBox 13"/>
              <p:cNvSpPr txBox="1"/>
              <p:nvPr/>
            </p:nvSpPr>
            <p:spPr>
              <a:xfrm>
                <a:off x="932446" y="3074975"/>
                <a:ext cx="3439026" cy="1600438"/>
              </a:xfrm>
              <a:prstGeom prst="rect">
                <a:avLst/>
              </a:prstGeom>
              <a:noFill/>
            </p:spPr>
            <p:txBody>
              <a:bodyPr wrap="square" rtlCol="0">
                <a:spAutoFit/>
              </a:bodyPr>
              <a:lstStyle/>
              <a:p>
                <a:pPr algn="just"/>
                <a:r>
                  <a:rPr lang="en-GB" sz="1400" dirty="0"/>
                  <a:t>Less than 12% of all wounds were to the chest, stomach or back. This is because most soldiers who were wounded in this area died before reaching medical care. For those who did make it, special Casualty Clearing Stations were set up close to the front to deal with these dangerous wounds.</a:t>
                </a:r>
              </a:p>
            </p:txBody>
          </p:sp>
        </p:grpSp>
        <p:cxnSp>
          <p:nvCxnSpPr>
            <p:cNvPr id="15" name="Straight Arrow Connector 14"/>
            <p:cNvCxnSpPr>
              <a:stCxn id="9" idx="3"/>
            </p:cNvCxnSpPr>
            <p:nvPr/>
          </p:nvCxnSpPr>
          <p:spPr>
            <a:xfrm flipV="1">
              <a:off x="4455693" y="1892634"/>
              <a:ext cx="1159496" cy="34023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nvGrpSpPr>
            <p:cNvPr id="30" name="Group 29"/>
            <p:cNvGrpSpPr/>
            <p:nvPr/>
          </p:nvGrpSpPr>
          <p:grpSpPr>
            <a:xfrm>
              <a:off x="794084" y="3266132"/>
              <a:ext cx="3625515" cy="1251284"/>
              <a:chOff x="7648076" y="2146934"/>
              <a:chExt cx="3625515" cy="1251284"/>
            </a:xfrm>
          </p:grpSpPr>
          <p:sp>
            <p:nvSpPr>
              <p:cNvPr id="7" name="Rounded Rectangle 6"/>
              <p:cNvSpPr/>
              <p:nvPr/>
            </p:nvSpPr>
            <p:spPr>
              <a:xfrm>
                <a:off x="7648076" y="2146934"/>
                <a:ext cx="3625515" cy="1251284"/>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a:p>
            </p:txBody>
          </p:sp>
          <p:sp>
            <p:nvSpPr>
              <p:cNvPr id="18" name="TextBox 17"/>
              <p:cNvSpPr txBox="1"/>
              <p:nvPr/>
            </p:nvSpPr>
            <p:spPr>
              <a:xfrm>
                <a:off x="7648076" y="2195701"/>
                <a:ext cx="3625515" cy="1169551"/>
              </a:xfrm>
              <a:prstGeom prst="rect">
                <a:avLst/>
              </a:prstGeom>
              <a:noFill/>
            </p:spPr>
            <p:txBody>
              <a:bodyPr wrap="square" rtlCol="0">
                <a:spAutoFit/>
              </a:bodyPr>
              <a:lstStyle/>
              <a:p>
                <a:pPr algn="just"/>
                <a:r>
                  <a:rPr lang="en-GB" sz="1400" dirty="0"/>
                  <a:t>Lice affected all soldiers in the trenches. The lived in the seams of the men’s clothes and were almost impossible to remove. As well as being irritating, they could also cause trench fever, which had flu-like symptoms.</a:t>
                </a:r>
              </a:p>
            </p:txBody>
          </p:sp>
        </p:grpSp>
        <p:cxnSp>
          <p:nvCxnSpPr>
            <p:cNvPr id="19" name="Straight Arrow Connector 18"/>
            <p:cNvCxnSpPr>
              <a:stCxn id="7" idx="3"/>
            </p:cNvCxnSpPr>
            <p:nvPr/>
          </p:nvCxnSpPr>
          <p:spPr>
            <a:xfrm flipV="1">
              <a:off x="4419599" y="3125673"/>
              <a:ext cx="1651837" cy="766101"/>
            </a:xfrm>
            <a:prstGeom prst="straightConnector1">
              <a:avLst/>
            </a:prstGeom>
            <a:ln>
              <a:solidFill>
                <a:schemeClr val="accent4">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a:stCxn id="5" idx="3"/>
            </p:cNvCxnSpPr>
            <p:nvPr/>
          </p:nvCxnSpPr>
          <p:spPr>
            <a:xfrm>
              <a:off x="4465724" y="5228472"/>
              <a:ext cx="1544050" cy="390275"/>
            </a:xfrm>
            <a:prstGeom prst="straightConnector1">
              <a:avLst/>
            </a:prstGeom>
            <a:ln>
              <a:solidFill>
                <a:schemeClr val="accent2">
                  <a:lumMod val="7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a:off x="5770142" y="2647375"/>
              <a:ext cx="1832816" cy="25484"/>
            </a:xfrm>
            <a:prstGeom prst="straightConnector1">
              <a:avLst/>
            </a:prstGeom>
            <a:ln>
              <a:solidFill>
                <a:schemeClr val="accent6">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H="1" flipV="1">
              <a:off x="6196263" y="4289078"/>
              <a:ext cx="1496931" cy="147948"/>
            </a:xfrm>
            <a:prstGeom prst="straightConnector1">
              <a:avLst/>
            </a:prstGeom>
            <a:ln>
              <a:solidFill>
                <a:srgbClr val="92D050"/>
              </a:solidFill>
              <a:tailEnd type="triangle"/>
            </a:ln>
          </p:spPr>
          <p:style>
            <a:lnRef idx="2">
              <a:schemeClr val="accent1"/>
            </a:lnRef>
            <a:fillRef idx="0">
              <a:schemeClr val="accent1"/>
            </a:fillRef>
            <a:effectRef idx="1">
              <a:schemeClr val="accent1"/>
            </a:effectRef>
            <a:fontRef idx="minor">
              <a:schemeClr val="tx1"/>
            </a:fontRef>
          </p:style>
        </p:cxnSp>
      </p:grpSp>
      <p:pic>
        <p:nvPicPr>
          <p:cNvPr id="2" name="Picture 1">
            <a:extLst>
              <a:ext uri="{FF2B5EF4-FFF2-40B4-BE49-F238E27FC236}">
                <a16:creationId xmlns:a16="http://schemas.microsoft.com/office/drawing/2014/main" id="{EC8BE62B-8E03-D1BB-408B-330142D6A415}"/>
              </a:ext>
            </a:extLst>
          </p:cNvPr>
          <p:cNvPicPr>
            <a:picLocks noChangeAspect="1"/>
          </p:cNvPicPr>
          <p:nvPr/>
        </p:nvPicPr>
        <p:blipFill>
          <a:blip r:embed="rId3"/>
          <a:stretch>
            <a:fillRect/>
          </a:stretch>
        </p:blipFill>
        <p:spPr>
          <a:xfrm>
            <a:off x="696286" y="6103747"/>
            <a:ext cx="5276675" cy="601078"/>
          </a:xfrm>
          <a:prstGeom prst="rect">
            <a:avLst/>
          </a:prstGeom>
        </p:spPr>
      </p:pic>
      <p:sp>
        <p:nvSpPr>
          <p:cNvPr id="3" name="TextBox 2">
            <a:extLst>
              <a:ext uri="{FF2B5EF4-FFF2-40B4-BE49-F238E27FC236}">
                <a16:creationId xmlns:a16="http://schemas.microsoft.com/office/drawing/2014/main" id="{3A36379D-7CDB-2405-F7B7-E3C86F94F881}"/>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583183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55571" y="2326240"/>
            <a:ext cx="7770254" cy="2565831"/>
          </a:xfrm>
          <a:prstGeom prst="rect">
            <a:avLst/>
          </a:prstGeom>
        </p:spPr>
        <p:txBody>
          <a:bodyPr wrap="square">
            <a:spAutoFit/>
          </a:bodyPr>
          <a:lstStyle/>
          <a:p>
            <a:pPr algn="just">
              <a:lnSpc>
                <a:spcPct val="107000"/>
              </a:lnSpc>
              <a:spcAft>
                <a:spcPts val="800"/>
              </a:spcAft>
            </a:pP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The first German gas attack on 22</a:t>
            </a:r>
            <a:r>
              <a:rPr lang="en-GB" baseline="30000"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nd</a:t>
            </a: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April 1915 took the British completely by surprise, and throughout the year the troops were subject to this new form of warfare. Hospital returns for British troops show 12,792 admissions for gas poisoning during 1915, of whom 307 were fatal. The prevention and treatment of this new type of casualty were problems which demanded, and received, immediate attention, not only in 1915 but throughout subsequent development of gas warfare.</a:t>
            </a:r>
          </a:p>
          <a:p>
            <a:pPr algn="r">
              <a:lnSpc>
                <a:spcPct val="107000"/>
              </a:lnSpc>
              <a:spcAft>
                <a:spcPts val="800"/>
              </a:spcAft>
            </a:pPr>
            <a:r>
              <a:rPr lang="en-GB" i="1" dirty="0">
                <a:effectLst/>
                <a:latin typeface="Calibri" panose="020F0502020204030204" pitchFamily="34" charset="0"/>
                <a:ea typeface="Calibri" panose="020F0502020204030204" pitchFamily="34" charset="0"/>
                <a:cs typeface="Times New Roman" panose="02020603050405020304" pitchFamily="18" charset="0"/>
              </a:rPr>
              <a:t>History of the Great War: Medical Services </a:t>
            </a:r>
            <a:r>
              <a:rPr lang="en-GB" dirty="0">
                <a:effectLst/>
                <a:latin typeface="Calibri" panose="020F0502020204030204" pitchFamily="34" charset="0"/>
                <a:ea typeface="Calibri" panose="020F0502020204030204" pitchFamily="34" charset="0"/>
                <a:cs typeface="Times New Roman" panose="02020603050405020304" pitchFamily="18" charset="0"/>
              </a:rPr>
              <a:t>p.134</a:t>
            </a:r>
            <a:r>
              <a:rPr lang="en-GB" i="1" dirty="0">
                <a:effectLst/>
                <a:latin typeface="Calibri" panose="020F0502020204030204" pitchFamily="34" charset="0"/>
                <a:ea typeface="Calibri" panose="020F0502020204030204" pitchFamily="34" charset="0"/>
                <a:cs typeface="Times New Roman" panose="02020603050405020304" pitchFamily="18" charset="0"/>
              </a:rPr>
              <a:t>,</a:t>
            </a:r>
            <a:r>
              <a:rPr lang="en-GB" dirty="0">
                <a:effectLst/>
                <a:latin typeface="Calibri" panose="020F0502020204030204" pitchFamily="34" charset="0"/>
                <a:ea typeface="Calibri" panose="020F0502020204030204" pitchFamily="34" charset="0"/>
                <a:cs typeface="Times New Roman" panose="02020603050405020304" pitchFamily="18" charset="0"/>
              </a:rPr>
              <a:t> published in 1931</a:t>
            </a:r>
          </a:p>
        </p:txBody>
      </p:sp>
      <p:pic>
        <p:nvPicPr>
          <p:cNvPr id="4" name="Picture 3">
            <a:extLst>
              <a:ext uri="{FF2B5EF4-FFF2-40B4-BE49-F238E27FC236}">
                <a16:creationId xmlns:a16="http://schemas.microsoft.com/office/drawing/2014/main" id="{A744CA82-254B-3924-D550-928F1B7AF992}"/>
              </a:ext>
            </a:extLst>
          </p:cNvPr>
          <p:cNvPicPr>
            <a:picLocks noChangeAspect="1"/>
          </p:cNvPicPr>
          <p:nvPr/>
        </p:nvPicPr>
        <p:blipFill>
          <a:blip r:embed="rId2"/>
          <a:stretch>
            <a:fillRect/>
          </a:stretch>
        </p:blipFill>
        <p:spPr>
          <a:xfrm>
            <a:off x="696286" y="6103747"/>
            <a:ext cx="5276675" cy="601078"/>
          </a:xfrm>
          <a:prstGeom prst="rect">
            <a:avLst/>
          </a:prstGeom>
        </p:spPr>
      </p:pic>
      <p:sp>
        <p:nvSpPr>
          <p:cNvPr id="5" name="TextBox 4">
            <a:extLst>
              <a:ext uri="{FF2B5EF4-FFF2-40B4-BE49-F238E27FC236}">
                <a16:creationId xmlns:a16="http://schemas.microsoft.com/office/drawing/2014/main" id="{CF28A79D-0547-5C95-AB5E-0BCBC3FB1203}"/>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79347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8/89/Sargent%2C_John_Singer_%28RA%29_-_Gassed_-_Google_Art_Project.jpg?uselang=en-gb"/>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767" y="1353694"/>
            <a:ext cx="10983232" cy="41006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165383" y="5556896"/>
            <a:ext cx="5491616" cy="369332"/>
          </a:xfrm>
          <a:prstGeom prst="rect">
            <a:avLst/>
          </a:prstGeom>
          <a:noFill/>
        </p:spPr>
        <p:txBody>
          <a:bodyPr wrap="square" rtlCol="0">
            <a:spAutoFit/>
          </a:bodyPr>
          <a:lstStyle/>
          <a:p>
            <a:pPr algn="r"/>
            <a:r>
              <a:rPr lang="en-GB" i="1" dirty="0"/>
              <a:t>Gassed</a:t>
            </a:r>
            <a:r>
              <a:rPr lang="en-GB" dirty="0"/>
              <a:t> by the war artist, John Singer Sargent, 1918 </a:t>
            </a:r>
          </a:p>
        </p:txBody>
      </p:sp>
      <p:pic>
        <p:nvPicPr>
          <p:cNvPr id="3" name="Picture 2">
            <a:extLst>
              <a:ext uri="{FF2B5EF4-FFF2-40B4-BE49-F238E27FC236}">
                <a16:creationId xmlns:a16="http://schemas.microsoft.com/office/drawing/2014/main" id="{9D57EDF4-7FBC-DB36-8C4A-F307516601F7}"/>
              </a:ext>
            </a:extLst>
          </p:cNvPr>
          <p:cNvPicPr>
            <a:picLocks noChangeAspect="1"/>
          </p:cNvPicPr>
          <p:nvPr/>
        </p:nvPicPr>
        <p:blipFill>
          <a:blip r:embed="rId4"/>
          <a:stretch>
            <a:fillRect/>
          </a:stretch>
        </p:blipFill>
        <p:spPr>
          <a:xfrm>
            <a:off x="696286" y="6103747"/>
            <a:ext cx="5276675" cy="601078"/>
          </a:xfrm>
          <a:prstGeom prst="rect">
            <a:avLst/>
          </a:prstGeom>
        </p:spPr>
      </p:pic>
      <p:sp>
        <p:nvSpPr>
          <p:cNvPr id="5" name="TextBox 4">
            <a:extLst>
              <a:ext uri="{FF2B5EF4-FFF2-40B4-BE49-F238E27FC236}">
                <a16:creationId xmlns:a16="http://schemas.microsoft.com/office/drawing/2014/main" id="{C19AF8B0-F10E-03C6-6D4E-394B5D7A926A}"/>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29326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89409" y="2126543"/>
            <a:ext cx="7572777" cy="2964786"/>
          </a:xfrm>
          <a:prstGeom prst="rect">
            <a:avLst/>
          </a:prstGeom>
        </p:spPr>
        <p:txBody>
          <a:bodyPr wrap="square">
            <a:spAutoFit/>
          </a:bodyPr>
          <a:lstStyle/>
          <a:p>
            <a:pPr algn="just">
              <a:lnSpc>
                <a:spcPct val="107000"/>
              </a:lnSpc>
              <a:spcAft>
                <a:spcPts val="800"/>
              </a:spcAft>
            </a:pPr>
            <a:r>
              <a:rPr lang="en-GB" kern="1800" dirty="0">
                <a:solidFill>
                  <a:schemeClr val="tx2">
                    <a:lumMod val="50000"/>
                  </a:schemeClr>
                </a:solidFill>
                <a:effectLst/>
                <a:latin typeface="Calibri" panose="020F0502020204030204" pitchFamily="34" charset="0"/>
                <a:ea typeface="Times New Roman" panose="02020603050405020304" pitchFamily="18" charset="0"/>
                <a:cs typeface="Times New Roman" panose="02020603050405020304" pitchFamily="18" charset="0"/>
              </a:rPr>
              <a:t>Gas was the weapons which soldiers feared most. Contact with the skin caused large, intensely painful blisters filled with a yellow fluid. If more than half the victim’s body was affected, a slow, agonising death after four or five days of suffering was almost inevitable. [However] most gas poisoning was less severe, but nevertheless required several weeks of treatment and convalescence… [I]f mustard gas was inhaled, it would cause bleeding and blistering of the lungs, which if they survived would cause problems later in life.</a:t>
            </a:r>
            <a:endPar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dirty="0">
                <a:effectLst/>
                <a:latin typeface="Calibri" panose="020F0502020204030204" pitchFamily="34" charset="0"/>
                <a:ea typeface="Calibri" panose="020F0502020204030204" pitchFamily="34" charset="0"/>
                <a:cs typeface="Times New Roman" panose="02020603050405020304" pitchFamily="18" charset="0"/>
              </a:rPr>
              <a:t>From</a:t>
            </a:r>
            <a:r>
              <a:rPr lang="en-GB" i="1" dirty="0">
                <a:effectLst/>
                <a:latin typeface="Calibri" panose="020F0502020204030204" pitchFamily="34" charset="0"/>
                <a:ea typeface="Calibri" panose="020F0502020204030204" pitchFamily="34" charset="0"/>
                <a:cs typeface="Times New Roman" panose="02020603050405020304" pitchFamily="18" charset="0"/>
              </a:rPr>
              <a:t> Lifeline – A British Casualty Clearing Station on the Western Front 1918 </a:t>
            </a:r>
          </a:p>
          <a:p>
            <a:pPr algn="r">
              <a:lnSpc>
                <a:spcPct val="107000"/>
              </a:lnSpc>
              <a:spcAft>
                <a:spcPts val="800"/>
              </a:spcAft>
            </a:pPr>
            <a:r>
              <a:rPr lang="en-GB" dirty="0">
                <a:effectLst/>
                <a:latin typeface="Calibri" panose="020F0502020204030204" pitchFamily="34" charset="0"/>
                <a:ea typeface="Calibri" panose="020F0502020204030204" pitchFamily="34" charset="0"/>
                <a:cs typeface="Times New Roman" panose="02020603050405020304" pitchFamily="18" charset="0"/>
              </a:rPr>
              <a:t>by Iain Gordon, p.57</a:t>
            </a:r>
          </a:p>
        </p:txBody>
      </p:sp>
      <p:pic>
        <p:nvPicPr>
          <p:cNvPr id="4" name="Picture 3">
            <a:extLst>
              <a:ext uri="{FF2B5EF4-FFF2-40B4-BE49-F238E27FC236}">
                <a16:creationId xmlns:a16="http://schemas.microsoft.com/office/drawing/2014/main" id="{172236AE-0F73-1191-CDEE-AD3189D3868C}"/>
              </a:ext>
            </a:extLst>
          </p:cNvPr>
          <p:cNvPicPr>
            <a:picLocks noChangeAspect="1"/>
          </p:cNvPicPr>
          <p:nvPr/>
        </p:nvPicPr>
        <p:blipFill>
          <a:blip r:embed="rId2"/>
          <a:stretch>
            <a:fillRect/>
          </a:stretch>
        </p:blipFill>
        <p:spPr>
          <a:xfrm>
            <a:off x="696286" y="6103747"/>
            <a:ext cx="5276675" cy="601078"/>
          </a:xfrm>
          <a:prstGeom prst="rect">
            <a:avLst/>
          </a:prstGeom>
        </p:spPr>
      </p:pic>
      <p:sp>
        <p:nvSpPr>
          <p:cNvPr id="5" name="TextBox 4">
            <a:extLst>
              <a:ext uri="{FF2B5EF4-FFF2-40B4-BE49-F238E27FC236}">
                <a16:creationId xmlns:a16="http://schemas.microsoft.com/office/drawing/2014/main" id="{4E500C2C-B9A9-313B-CC28-14CD01FBF925}"/>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572947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37892" y="1740098"/>
            <a:ext cx="8152327" cy="3853876"/>
          </a:xfrm>
          <a:prstGeom prst="rect">
            <a:avLst/>
          </a:prstGeom>
        </p:spPr>
        <p:txBody>
          <a:bodyPr wrap="square">
            <a:spAutoFit/>
          </a:bodyPr>
          <a:lstStyle/>
          <a:p>
            <a:pPr algn="just">
              <a:lnSpc>
                <a:spcPct val="107000"/>
              </a:lnSpc>
              <a:spcAft>
                <a:spcPts val="800"/>
              </a:spcAft>
            </a:pP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It was at this time, the third week of November 1914, that the serious evil known as ‘Trench Foot’ first made it appearance in the Army in France… The condition is caused by prolonged immersion in water. The condition observed varies very much according to the severity of the case:</a:t>
            </a:r>
          </a:p>
          <a:p>
            <a:pPr marL="342900" lvl="0" indent="-342900" algn="just">
              <a:lnSpc>
                <a:spcPct val="107000"/>
              </a:lnSpc>
              <a:spcAft>
                <a:spcPts val="0"/>
              </a:spcAft>
              <a:buFont typeface="+mj-lt"/>
              <a:buAutoNum type="alphaLcParenBoth"/>
            </a:pP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The feet may be merely very painful and tender.</a:t>
            </a:r>
          </a:p>
          <a:p>
            <a:pPr marL="342900" lvl="0" indent="-342900" algn="just">
              <a:lnSpc>
                <a:spcPct val="107000"/>
              </a:lnSpc>
              <a:spcAft>
                <a:spcPts val="0"/>
              </a:spcAft>
              <a:buFont typeface="+mj-lt"/>
              <a:buAutoNum type="alphaLcParenBoth"/>
            </a:pP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Much more often they are very swollen and cold, with little feeling in them.</a:t>
            </a:r>
          </a:p>
          <a:p>
            <a:pPr marL="342900" lvl="0" indent="-342900" algn="just">
              <a:lnSpc>
                <a:spcPct val="107000"/>
              </a:lnSpc>
              <a:spcAft>
                <a:spcPts val="0"/>
              </a:spcAft>
              <a:buFont typeface="+mj-lt"/>
              <a:buAutoNum type="alphaLcParenBoth"/>
            </a:pP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Frequently the whole foot is like a big ‘chilblain’ and is very hot, red and swollen. Blisters are common in all such feet.</a:t>
            </a:r>
          </a:p>
          <a:p>
            <a:pPr marL="342900" lvl="0" indent="-342900" algn="just">
              <a:lnSpc>
                <a:spcPct val="107000"/>
              </a:lnSpc>
              <a:spcAft>
                <a:spcPts val="0"/>
              </a:spcAft>
              <a:buFont typeface="+mj-lt"/>
              <a:buAutoNum type="alphaLcParenBoth"/>
            </a:pP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The toes may be black and the foot blue.</a:t>
            </a:r>
          </a:p>
          <a:p>
            <a:pPr marL="342900" lvl="0" indent="-342900" algn="just">
              <a:lnSpc>
                <a:spcPct val="107000"/>
              </a:lnSpc>
              <a:spcAft>
                <a:spcPts val="800"/>
              </a:spcAft>
              <a:buFont typeface="+mj-lt"/>
              <a:buAutoNum type="alphaLcParenBoth"/>
            </a:pP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The toes especially, and the foot much more rarely, may die and become gangrenous.</a:t>
            </a:r>
          </a:p>
          <a:p>
            <a:pPr algn="r">
              <a:lnSpc>
                <a:spcPct val="107000"/>
              </a:lnSpc>
              <a:spcAft>
                <a:spcPts val="800"/>
              </a:spcAft>
            </a:pPr>
            <a:r>
              <a:rPr lang="en-GB" dirty="0">
                <a:effectLst/>
                <a:latin typeface="Calibri" panose="020F0502020204030204" pitchFamily="34" charset="0"/>
                <a:ea typeface="Calibri" panose="020F0502020204030204" pitchFamily="34" charset="0"/>
                <a:cs typeface="Times New Roman" panose="02020603050405020304" pitchFamily="18" charset="0"/>
              </a:rPr>
              <a:t>Sir John French, Commander of the BEF 1914-15 in his book </a:t>
            </a:r>
            <a:r>
              <a:rPr lang="en-GB" i="1" dirty="0">
                <a:effectLst/>
                <a:latin typeface="Calibri" panose="020F0502020204030204" pitchFamily="34" charset="0"/>
                <a:ea typeface="Calibri" panose="020F0502020204030204" pitchFamily="34" charset="0"/>
                <a:cs typeface="Times New Roman" panose="02020603050405020304" pitchFamily="18" charset="0"/>
              </a:rPr>
              <a:t>1914</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08FE5D6A-7A4A-5BD3-2D31-923E4C507011}"/>
              </a:ext>
            </a:extLst>
          </p:cNvPr>
          <p:cNvPicPr>
            <a:picLocks noChangeAspect="1"/>
          </p:cNvPicPr>
          <p:nvPr/>
        </p:nvPicPr>
        <p:blipFill>
          <a:blip r:embed="rId2"/>
          <a:stretch>
            <a:fillRect/>
          </a:stretch>
        </p:blipFill>
        <p:spPr>
          <a:xfrm>
            <a:off x="696286" y="6103747"/>
            <a:ext cx="5276675" cy="601078"/>
          </a:xfrm>
          <a:prstGeom prst="rect">
            <a:avLst/>
          </a:prstGeom>
        </p:spPr>
      </p:pic>
      <p:sp>
        <p:nvSpPr>
          <p:cNvPr id="5" name="TextBox 4">
            <a:extLst>
              <a:ext uri="{FF2B5EF4-FFF2-40B4-BE49-F238E27FC236}">
                <a16:creationId xmlns:a16="http://schemas.microsoft.com/office/drawing/2014/main" id="{6425A10E-DF11-4820-75B5-640573F4852A}"/>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864138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75774" y="1914405"/>
            <a:ext cx="7315200" cy="3363741"/>
          </a:xfrm>
          <a:prstGeom prst="rect">
            <a:avLst/>
          </a:prstGeom>
        </p:spPr>
        <p:txBody>
          <a:bodyPr wrap="square">
            <a:spAutoFit/>
          </a:bodyPr>
          <a:lstStyle/>
          <a:p>
            <a:pPr algn="just">
              <a:lnSpc>
                <a:spcPct val="107000"/>
              </a:lnSpc>
              <a:spcAft>
                <a:spcPts val="800"/>
              </a:spcAft>
            </a:pP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The importance of strict attention to sanitation should be impressed on all ranks. </a:t>
            </a:r>
          </a:p>
          <a:p>
            <a:pPr algn="just">
              <a:lnSpc>
                <a:spcPct val="107000"/>
              </a:lnSpc>
              <a:spcAft>
                <a:spcPts val="800"/>
              </a:spcAft>
            </a:pP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Latrines will be constructed in trenches leading to communication trenches. Where the bucket system is emptied, chloride of line or creosol will be freely used. The soil will be removed at night and buried in a deep pit at least 100 yards from the trenches.</a:t>
            </a:r>
          </a:p>
          <a:p>
            <a:pPr algn="just">
              <a:lnSpc>
                <a:spcPct val="107000"/>
              </a:lnSpc>
              <a:spcAft>
                <a:spcPts val="800"/>
              </a:spcAft>
            </a:pP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The commanding officer is responsible for sanitation in his unit, and the medical officer will advise him in sanitary matters, making frequent inspections of latrines, refuse pits and water arrangements.</a:t>
            </a:r>
          </a:p>
          <a:p>
            <a:pPr algn="r">
              <a:lnSpc>
                <a:spcPct val="107000"/>
              </a:lnSpc>
              <a:spcAft>
                <a:spcPts val="800"/>
              </a:spcAft>
            </a:pPr>
            <a:r>
              <a:rPr lang="en-GB" dirty="0">
                <a:effectLst/>
                <a:latin typeface="Calibri" panose="020F0502020204030204" pitchFamily="34" charset="0"/>
                <a:ea typeface="Calibri" panose="020F0502020204030204" pitchFamily="34" charset="0"/>
                <a:cs typeface="Times New Roman" panose="02020603050405020304" pitchFamily="18" charset="0"/>
              </a:rPr>
              <a:t>Taken from </a:t>
            </a:r>
            <a:r>
              <a:rPr lang="en-GB" i="1" dirty="0">
                <a:effectLst/>
                <a:latin typeface="Calibri" panose="020F0502020204030204" pitchFamily="34" charset="0"/>
                <a:ea typeface="Calibri" panose="020F0502020204030204" pitchFamily="34" charset="0"/>
                <a:cs typeface="Times New Roman" panose="02020603050405020304" pitchFamily="18" charset="0"/>
              </a:rPr>
              <a:t>4</a:t>
            </a:r>
            <a:r>
              <a:rPr lang="en-GB" i="1" baseline="30000" dirty="0">
                <a:effectLst/>
                <a:latin typeface="Calibri" panose="020F0502020204030204" pitchFamily="34" charset="0"/>
                <a:ea typeface="Calibri" panose="020F0502020204030204" pitchFamily="34" charset="0"/>
                <a:cs typeface="Times New Roman" panose="02020603050405020304" pitchFamily="18" charset="0"/>
              </a:rPr>
              <a:t>th</a:t>
            </a:r>
            <a:r>
              <a:rPr lang="en-GB" i="1" dirty="0">
                <a:effectLst/>
                <a:latin typeface="Calibri" panose="020F0502020204030204" pitchFamily="34" charset="0"/>
                <a:ea typeface="Calibri" panose="020F0502020204030204" pitchFamily="34" charset="0"/>
                <a:cs typeface="Times New Roman" panose="02020603050405020304" pitchFamily="18" charset="0"/>
              </a:rPr>
              <a:t> Division Trench Orders </a:t>
            </a:r>
            <a:r>
              <a:rPr lang="en-GB" dirty="0">
                <a:effectLst/>
                <a:latin typeface="Calibri" panose="020F0502020204030204" pitchFamily="34" charset="0"/>
                <a:ea typeface="Calibri" panose="020F0502020204030204" pitchFamily="34" charset="0"/>
                <a:cs typeface="Times New Roman" panose="02020603050405020304" pitchFamily="18" charset="0"/>
              </a:rPr>
              <a:t>p.4-5</a:t>
            </a:r>
          </a:p>
        </p:txBody>
      </p:sp>
      <p:pic>
        <p:nvPicPr>
          <p:cNvPr id="4" name="Picture 3">
            <a:extLst>
              <a:ext uri="{FF2B5EF4-FFF2-40B4-BE49-F238E27FC236}">
                <a16:creationId xmlns:a16="http://schemas.microsoft.com/office/drawing/2014/main" id="{8BFDC823-858B-5D07-F189-5EAB1B25F759}"/>
              </a:ext>
            </a:extLst>
          </p:cNvPr>
          <p:cNvPicPr>
            <a:picLocks noChangeAspect="1"/>
          </p:cNvPicPr>
          <p:nvPr/>
        </p:nvPicPr>
        <p:blipFill>
          <a:blip r:embed="rId2"/>
          <a:stretch>
            <a:fillRect/>
          </a:stretch>
        </p:blipFill>
        <p:spPr>
          <a:xfrm>
            <a:off x="696286" y="6103747"/>
            <a:ext cx="5276675" cy="601078"/>
          </a:xfrm>
          <a:prstGeom prst="rect">
            <a:avLst/>
          </a:prstGeom>
        </p:spPr>
      </p:pic>
      <p:sp>
        <p:nvSpPr>
          <p:cNvPr id="5" name="TextBox 4">
            <a:extLst>
              <a:ext uri="{FF2B5EF4-FFF2-40B4-BE49-F238E27FC236}">
                <a16:creationId xmlns:a16="http://schemas.microsoft.com/office/drawing/2014/main" id="{2080A671-3AA9-F4EB-764C-1D3D9829EB7B}"/>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0616882"/>
      </p:ext>
    </p:extLst>
  </p:cSld>
  <p:clrMapOvr>
    <a:masterClrMapping/>
  </p:clrMapOvr>
</p:sld>
</file>

<file path=ppt/theme/theme1.xml><?xml version="1.0" encoding="utf-8"?>
<a:theme xmlns:a="http://schemas.openxmlformats.org/drawingml/2006/main" name="Background Theme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TotalTime>
  <Words>1082</Words>
  <Application>Microsoft Office PowerPoint</Application>
  <PresentationFormat>Widescreen</PresentationFormat>
  <Paragraphs>32</Paragraphs>
  <Slides>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Book Antiqua</vt:lpstr>
      <vt:lpstr>Calibri</vt:lpstr>
      <vt:lpstr>Times New Roman</vt:lpstr>
      <vt:lpstr>Background Theme 1</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Institute of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Simon Bendry</dc:creator>
  <cp:lastModifiedBy>Simon Bendry</cp:lastModifiedBy>
  <cp:revision>7</cp:revision>
  <dcterms:created xsi:type="dcterms:W3CDTF">2016-07-27T07:25:10Z</dcterms:created>
  <dcterms:modified xsi:type="dcterms:W3CDTF">2023-08-15T11:51:29Z</dcterms:modified>
</cp:coreProperties>
</file>