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1"/>
  </p:notesMasterIdLst>
  <p:sldIdLst>
    <p:sldId id="277" r:id="rId2"/>
    <p:sldId id="262" r:id="rId3"/>
    <p:sldId id="268" r:id="rId4"/>
    <p:sldId id="269" r:id="rId5"/>
    <p:sldId id="283" r:id="rId6"/>
    <p:sldId id="279" r:id="rId7"/>
    <p:sldId id="267" r:id="rId8"/>
    <p:sldId id="270" r:id="rId9"/>
    <p:sldId id="271" r:id="rId10"/>
    <p:sldId id="280" r:id="rId11"/>
    <p:sldId id="289" r:id="rId12"/>
    <p:sldId id="263" r:id="rId13"/>
    <p:sldId id="272" r:id="rId14"/>
    <p:sldId id="273" r:id="rId15"/>
    <p:sldId id="285" r:id="rId16"/>
    <p:sldId id="274" r:id="rId17"/>
    <p:sldId id="275" r:id="rId18"/>
    <p:sldId id="265" r:id="rId19"/>
    <p:sldId id="284" r:id="rId20"/>
    <p:sldId id="290" r:id="rId21"/>
    <p:sldId id="292" r:id="rId22"/>
    <p:sldId id="293" r:id="rId23"/>
    <p:sldId id="291" r:id="rId24"/>
    <p:sldId id="294" r:id="rId25"/>
    <p:sldId id="295" r:id="rId26"/>
    <p:sldId id="276" r:id="rId27"/>
    <p:sldId id="287" r:id="rId28"/>
    <p:sldId id="288" r:id="rId29"/>
    <p:sldId id="286"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398C50B-5BF0-4B0C-ADB9-83A651E4FBD3}" v="58" dt="2023-08-15T11:56:39.11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114" d="100"/>
          <a:sy n="114" d="100"/>
        </p:scale>
        <p:origin x="47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mon Bendry" userId="3e4e5312-5a4e-4e04-bdc7-9d7b808e374c" providerId="ADAL" clId="{2398C50B-5BF0-4B0C-ADB9-83A651E4FBD3}"/>
    <pc:docChg chg="custSel modSld">
      <pc:chgData name="Simon Bendry" userId="3e4e5312-5a4e-4e04-bdc7-9d7b808e374c" providerId="ADAL" clId="{2398C50B-5BF0-4B0C-ADB9-83A651E4FBD3}" dt="2023-08-15T11:56:39.109" v="89"/>
      <pc:docMkLst>
        <pc:docMk/>
      </pc:docMkLst>
      <pc:sldChg chg="addSp delSp modSp mod">
        <pc:chgData name="Simon Bendry" userId="3e4e5312-5a4e-4e04-bdc7-9d7b808e374c" providerId="ADAL" clId="{2398C50B-5BF0-4B0C-ADB9-83A651E4FBD3}" dt="2023-08-15T11:54:22.839" v="35" actId="478"/>
        <pc:sldMkLst>
          <pc:docMk/>
          <pc:sldMk cId="1174121218" sldId="262"/>
        </pc:sldMkLst>
        <pc:spChg chg="del mod">
          <ac:chgData name="Simon Bendry" userId="3e4e5312-5a4e-4e04-bdc7-9d7b808e374c" providerId="ADAL" clId="{2398C50B-5BF0-4B0C-ADB9-83A651E4FBD3}" dt="2023-08-15T11:54:22.839" v="35" actId="478"/>
          <ac:spMkLst>
            <pc:docMk/>
            <pc:sldMk cId="1174121218" sldId="262"/>
            <ac:spMk id="4" creationId="{00000000-0000-0000-0000-000000000000}"/>
          </ac:spMkLst>
        </pc:spChg>
        <pc:spChg chg="add mod">
          <ac:chgData name="Simon Bendry" userId="3e4e5312-5a4e-4e04-bdc7-9d7b808e374c" providerId="ADAL" clId="{2398C50B-5BF0-4B0C-ADB9-83A651E4FBD3}" dt="2023-08-15T11:54:19.027" v="33"/>
          <ac:spMkLst>
            <pc:docMk/>
            <pc:sldMk cId="1174121218" sldId="262"/>
            <ac:spMk id="5" creationId="{CF8984E3-C7D3-7B7B-6856-B6DB06F186F4}"/>
          </ac:spMkLst>
        </pc:spChg>
        <pc:picChg chg="add mod">
          <ac:chgData name="Simon Bendry" userId="3e4e5312-5a4e-4e04-bdc7-9d7b808e374c" providerId="ADAL" clId="{2398C50B-5BF0-4B0C-ADB9-83A651E4FBD3}" dt="2023-08-15T11:52:44.965" v="1"/>
          <ac:picMkLst>
            <pc:docMk/>
            <pc:sldMk cId="1174121218" sldId="262"/>
            <ac:picMk id="3" creationId="{14122FCE-5EFE-413E-2661-05DED30F4AA8}"/>
          </ac:picMkLst>
        </pc:picChg>
      </pc:sldChg>
      <pc:sldChg chg="addSp delSp modSp mod">
        <pc:chgData name="Simon Bendry" userId="3e4e5312-5a4e-4e04-bdc7-9d7b808e374c" providerId="ADAL" clId="{2398C50B-5BF0-4B0C-ADB9-83A651E4FBD3}" dt="2023-08-15T11:55:16.167" v="55"/>
        <pc:sldMkLst>
          <pc:docMk/>
          <pc:sldMk cId="2167384952" sldId="263"/>
        </pc:sldMkLst>
        <pc:spChg chg="del">
          <ac:chgData name="Simon Bendry" userId="3e4e5312-5a4e-4e04-bdc7-9d7b808e374c" providerId="ADAL" clId="{2398C50B-5BF0-4B0C-ADB9-83A651E4FBD3}" dt="2023-08-15T11:55:15.976" v="54" actId="478"/>
          <ac:spMkLst>
            <pc:docMk/>
            <pc:sldMk cId="2167384952" sldId="263"/>
            <ac:spMk id="4" creationId="{00000000-0000-0000-0000-000000000000}"/>
          </ac:spMkLst>
        </pc:spChg>
        <pc:spChg chg="add mod">
          <ac:chgData name="Simon Bendry" userId="3e4e5312-5a4e-4e04-bdc7-9d7b808e374c" providerId="ADAL" clId="{2398C50B-5BF0-4B0C-ADB9-83A651E4FBD3}" dt="2023-08-15T11:55:16.167" v="55"/>
          <ac:spMkLst>
            <pc:docMk/>
            <pc:sldMk cId="2167384952" sldId="263"/>
            <ac:spMk id="5" creationId="{E1D03317-DA4D-6A46-1A0D-F101CD31DB8A}"/>
          </ac:spMkLst>
        </pc:spChg>
        <pc:picChg chg="add mod">
          <ac:chgData name="Simon Bendry" userId="3e4e5312-5a4e-4e04-bdc7-9d7b808e374c" providerId="ADAL" clId="{2398C50B-5BF0-4B0C-ADB9-83A651E4FBD3}" dt="2023-08-15T11:52:58.072" v="11"/>
          <ac:picMkLst>
            <pc:docMk/>
            <pc:sldMk cId="2167384952" sldId="263"/>
            <ac:picMk id="2" creationId="{70051E08-4A5C-B7F3-4BA7-E1B9A8634B0D}"/>
          </ac:picMkLst>
        </pc:picChg>
      </pc:sldChg>
      <pc:sldChg chg="addSp delSp modSp mod">
        <pc:chgData name="Simon Bendry" userId="3e4e5312-5a4e-4e04-bdc7-9d7b808e374c" providerId="ADAL" clId="{2398C50B-5BF0-4B0C-ADB9-83A651E4FBD3}" dt="2023-08-15T11:55:44.630" v="67"/>
        <pc:sldMkLst>
          <pc:docMk/>
          <pc:sldMk cId="2191711787" sldId="265"/>
        </pc:sldMkLst>
        <pc:spChg chg="del">
          <ac:chgData name="Simon Bendry" userId="3e4e5312-5a4e-4e04-bdc7-9d7b808e374c" providerId="ADAL" clId="{2398C50B-5BF0-4B0C-ADB9-83A651E4FBD3}" dt="2023-08-15T11:55:44.439" v="66" actId="478"/>
          <ac:spMkLst>
            <pc:docMk/>
            <pc:sldMk cId="2191711787" sldId="265"/>
            <ac:spMk id="4" creationId="{00000000-0000-0000-0000-000000000000}"/>
          </ac:spMkLst>
        </pc:spChg>
        <pc:spChg chg="add mod">
          <ac:chgData name="Simon Bendry" userId="3e4e5312-5a4e-4e04-bdc7-9d7b808e374c" providerId="ADAL" clId="{2398C50B-5BF0-4B0C-ADB9-83A651E4FBD3}" dt="2023-08-15T11:55:44.630" v="67"/>
          <ac:spMkLst>
            <pc:docMk/>
            <pc:sldMk cId="2191711787" sldId="265"/>
            <ac:spMk id="5" creationId="{AEC790BA-982F-8AEC-1823-FBFA129F4759}"/>
          </ac:spMkLst>
        </pc:spChg>
        <pc:picChg chg="add mod">
          <ac:chgData name="Simon Bendry" userId="3e4e5312-5a4e-4e04-bdc7-9d7b808e374c" providerId="ADAL" clId="{2398C50B-5BF0-4B0C-ADB9-83A651E4FBD3}" dt="2023-08-15T11:53:06.724" v="17"/>
          <ac:picMkLst>
            <pc:docMk/>
            <pc:sldMk cId="2191711787" sldId="265"/>
            <ac:picMk id="2" creationId="{EF702BE9-FB51-1881-E55F-CD8257850C07}"/>
          </ac:picMkLst>
        </pc:picChg>
      </pc:sldChg>
      <pc:sldChg chg="addSp delSp modSp mod">
        <pc:chgData name="Simon Bendry" userId="3e4e5312-5a4e-4e04-bdc7-9d7b808e374c" providerId="ADAL" clId="{2398C50B-5BF0-4B0C-ADB9-83A651E4FBD3}" dt="2023-08-15T11:54:50.757" v="45"/>
        <pc:sldMkLst>
          <pc:docMk/>
          <pc:sldMk cId="437790802" sldId="267"/>
        </pc:sldMkLst>
        <pc:spChg chg="del">
          <ac:chgData name="Simon Bendry" userId="3e4e5312-5a4e-4e04-bdc7-9d7b808e374c" providerId="ADAL" clId="{2398C50B-5BF0-4B0C-ADB9-83A651E4FBD3}" dt="2023-08-15T11:54:50.535" v="44" actId="478"/>
          <ac:spMkLst>
            <pc:docMk/>
            <pc:sldMk cId="437790802" sldId="267"/>
            <ac:spMk id="4" creationId="{00000000-0000-0000-0000-000000000000}"/>
          </ac:spMkLst>
        </pc:spChg>
        <pc:spChg chg="add mod">
          <ac:chgData name="Simon Bendry" userId="3e4e5312-5a4e-4e04-bdc7-9d7b808e374c" providerId="ADAL" clId="{2398C50B-5BF0-4B0C-ADB9-83A651E4FBD3}" dt="2023-08-15T11:54:50.757" v="45"/>
          <ac:spMkLst>
            <pc:docMk/>
            <pc:sldMk cId="437790802" sldId="267"/>
            <ac:spMk id="5" creationId="{D2CD1A92-9AD6-410B-E369-6F120F797C63}"/>
          </ac:spMkLst>
        </pc:spChg>
        <pc:picChg chg="add mod">
          <ac:chgData name="Simon Bendry" userId="3e4e5312-5a4e-4e04-bdc7-9d7b808e374c" providerId="ADAL" clId="{2398C50B-5BF0-4B0C-ADB9-83A651E4FBD3}" dt="2023-08-15T11:52:51.326" v="6"/>
          <ac:picMkLst>
            <pc:docMk/>
            <pc:sldMk cId="437790802" sldId="267"/>
            <ac:picMk id="2" creationId="{9783633A-42B2-45A1-59E3-EABD30DFCB30}"/>
          </ac:picMkLst>
        </pc:picChg>
      </pc:sldChg>
      <pc:sldChg chg="addSp delSp modSp mod">
        <pc:chgData name="Simon Bendry" userId="3e4e5312-5a4e-4e04-bdc7-9d7b808e374c" providerId="ADAL" clId="{2398C50B-5BF0-4B0C-ADB9-83A651E4FBD3}" dt="2023-08-15T11:54:27.318" v="37"/>
        <pc:sldMkLst>
          <pc:docMk/>
          <pc:sldMk cId="4070049754" sldId="268"/>
        </pc:sldMkLst>
        <pc:spChg chg="del">
          <ac:chgData name="Simon Bendry" userId="3e4e5312-5a4e-4e04-bdc7-9d7b808e374c" providerId="ADAL" clId="{2398C50B-5BF0-4B0C-ADB9-83A651E4FBD3}" dt="2023-08-15T11:54:27.095" v="36" actId="478"/>
          <ac:spMkLst>
            <pc:docMk/>
            <pc:sldMk cId="4070049754" sldId="268"/>
            <ac:spMk id="4" creationId="{00000000-0000-0000-0000-000000000000}"/>
          </ac:spMkLst>
        </pc:spChg>
        <pc:spChg chg="add mod">
          <ac:chgData name="Simon Bendry" userId="3e4e5312-5a4e-4e04-bdc7-9d7b808e374c" providerId="ADAL" clId="{2398C50B-5BF0-4B0C-ADB9-83A651E4FBD3}" dt="2023-08-15T11:54:27.318" v="37"/>
          <ac:spMkLst>
            <pc:docMk/>
            <pc:sldMk cId="4070049754" sldId="268"/>
            <ac:spMk id="6" creationId="{9FC3D4BA-025D-2A55-31C2-7537FD4AD1E0}"/>
          </ac:spMkLst>
        </pc:spChg>
        <pc:picChg chg="add mod">
          <ac:chgData name="Simon Bendry" userId="3e4e5312-5a4e-4e04-bdc7-9d7b808e374c" providerId="ADAL" clId="{2398C50B-5BF0-4B0C-ADB9-83A651E4FBD3}" dt="2023-08-15T11:52:46.019" v="2"/>
          <ac:picMkLst>
            <pc:docMk/>
            <pc:sldMk cId="4070049754" sldId="268"/>
            <ac:picMk id="5" creationId="{07C3D336-F9B5-3C2B-8D17-B4F4FAEBC71B}"/>
          </ac:picMkLst>
        </pc:picChg>
      </pc:sldChg>
      <pc:sldChg chg="addSp delSp modSp mod">
        <pc:chgData name="Simon Bendry" userId="3e4e5312-5a4e-4e04-bdc7-9d7b808e374c" providerId="ADAL" clId="{2398C50B-5BF0-4B0C-ADB9-83A651E4FBD3}" dt="2023-08-15T11:54:31.558" v="39"/>
        <pc:sldMkLst>
          <pc:docMk/>
          <pc:sldMk cId="2854167252" sldId="269"/>
        </pc:sldMkLst>
        <pc:spChg chg="del">
          <ac:chgData name="Simon Bendry" userId="3e4e5312-5a4e-4e04-bdc7-9d7b808e374c" providerId="ADAL" clId="{2398C50B-5BF0-4B0C-ADB9-83A651E4FBD3}" dt="2023-08-15T11:54:31.351" v="38" actId="478"/>
          <ac:spMkLst>
            <pc:docMk/>
            <pc:sldMk cId="2854167252" sldId="269"/>
            <ac:spMk id="4" creationId="{00000000-0000-0000-0000-000000000000}"/>
          </ac:spMkLst>
        </pc:spChg>
        <pc:spChg chg="add mod">
          <ac:chgData name="Simon Bendry" userId="3e4e5312-5a4e-4e04-bdc7-9d7b808e374c" providerId="ADAL" clId="{2398C50B-5BF0-4B0C-ADB9-83A651E4FBD3}" dt="2023-08-15T11:54:31.558" v="39"/>
          <ac:spMkLst>
            <pc:docMk/>
            <pc:sldMk cId="2854167252" sldId="269"/>
            <ac:spMk id="6" creationId="{E322B325-FA86-7E3B-8794-0B6175E43434}"/>
          </ac:spMkLst>
        </pc:spChg>
        <pc:picChg chg="add mod">
          <ac:chgData name="Simon Bendry" userId="3e4e5312-5a4e-4e04-bdc7-9d7b808e374c" providerId="ADAL" clId="{2398C50B-5BF0-4B0C-ADB9-83A651E4FBD3}" dt="2023-08-15T11:52:47.474" v="3"/>
          <ac:picMkLst>
            <pc:docMk/>
            <pc:sldMk cId="2854167252" sldId="269"/>
            <ac:picMk id="5" creationId="{70DD5DC1-0AD3-2D79-66EB-FCF3C611CB28}"/>
          </ac:picMkLst>
        </pc:picChg>
      </pc:sldChg>
      <pc:sldChg chg="addSp delSp modSp mod">
        <pc:chgData name="Simon Bendry" userId="3e4e5312-5a4e-4e04-bdc7-9d7b808e374c" providerId="ADAL" clId="{2398C50B-5BF0-4B0C-ADB9-83A651E4FBD3}" dt="2023-08-15T11:54:54.741" v="47"/>
        <pc:sldMkLst>
          <pc:docMk/>
          <pc:sldMk cId="230782715" sldId="270"/>
        </pc:sldMkLst>
        <pc:spChg chg="del">
          <ac:chgData name="Simon Bendry" userId="3e4e5312-5a4e-4e04-bdc7-9d7b808e374c" providerId="ADAL" clId="{2398C50B-5BF0-4B0C-ADB9-83A651E4FBD3}" dt="2023-08-15T11:54:54.537" v="46" actId="478"/>
          <ac:spMkLst>
            <pc:docMk/>
            <pc:sldMk cId="230782715" sldId="270"/>
            <ac:spMk id="4" creationId="{00000000-0000-0000-0000-000000000000}"/>
          </ac:spMkLst>
        </pc:spChg>
        <pc:spChg chg="add mod">
          <ac:chgData name="Simon Bendry" userId="3e4e5312-5a4e-4e04-bdc7-9d7b808e374c" providerId="ADAL" clId="{2398C50B-5BF0-4B0C-ADB9-83A651E4FBD3}" dt="2023-08-15T11:54:54.741" v="47"/>
          <ac:spMkLst>
            <pc:docMk/>
            <pc:sldMk cId="230782715" sldId="270"/>
            <ac:spMk id="6" creationId="{F99854E4-FFFD-056A-33E9-2DEC01C9E59E}"/>
          </ac:spMkLst>
        </pc:spChg>
        <pc:picChg chg="add mod">
          <ac:chgData name="Simon Bendry" userId="3e4e5312-5a4e-4e04-bdc7-9d7b808e374c" providerId="ADAL" clId="{2398C50B-5BF0-4B0C-ADB9-83A651E4FBD3}" dt="2023-08-15T11:52:52.717" v="7"/>
          <ac:picMkLst>
            <pc:docMk/>
            <pc:sldMk cId="230782715" sldId="270"/>
            <ac:picMk id="5" creationId="{37E83C9C-4090-276F-A62B-74AACAD944A5}"/>
          </ac:picMkLst>
        </pc:picChg>
      </pc:sldChg>
      <pc:sldChg chg="addSp delSp modSp mod">
        <pc:chgData name="Simon Bendry" userId="3e4e5312-5a4e-4e04-bdc7-9d7b808e374c" providerId="ADAL" clId="{2398C50B-5BF0-4B0C-ADB9-83A651E4FBD3}" dt="2023-08-15T11:54:58.775" v="49"/>
        <pc:sldMkLst>
          <pc:docMk/>
          <pc:sldMk cId="2817688746" sldId="271"/>
        </pc:sldMkLst>
        <pc:spChg chg="del">
          <ac:chgData name="Simon Bendry" userId="3e4e5312-5a4e-4e04-bdc7-9d7b808e374c" providerId="ADAL" clId="{2398C50B-5BF0-4B0C-ADB9-83A651E4FBD3}" dt="2023-08-15T11:54:58.600" v="48" actId="478"/>
          <ac:spMkLst>
            <pc:docMk/>
            <pc:sldMk cId="2817688746" sldId="271"/>
            <ac:spMk id="4" creationId="{00000000-0000-0000-0000-000000000000}"/>
          </ac:spMkLst>
        </pc:spChg>
        <pc:spChg chg="add mod">
          <ac:chgData name="Simon Bendry" userId="3e4e5312-5a4e-4e04-bdc7-9d7b808e374c" providerId="ADAL" clId="{2398C50B-5BF0-4B0C-ADB9-83A651E4FBD3}" dt="2023-08-15T11:54:58.775" v="49"/>
          <ac:spMkLst>
            <pc:docMk/>
            <pc:sldMk cId="2817688746" sldId="271"/>
            <ac:spMk id="6" creationId="{99D9AF79-C313-F2CA-FC89-4770CE669D06}"/>
          </ac:spMkLst>
        </pc:spChg>
        <pc:picChg chg="add mod">
          <ac:chgData name="Simon Bendry" userId="3e4e5312-5a4e-4e04-bdc7-9d7b808e374c" providerId="ADAL" clId="{2398C50B-5BF0-4B0C-ADB9-83A651E4FBD3}" dt="2023-08-15T11:52:54.405" v="8"/>
          <ac:picMkLst>
            <pc:docMk/>
            <pc:sldMk cId="2817688746" sldId="271"/>
            <ac:picMk id="5" creationId="{00F68065-A577-453C-7F9E-4BDCE649D84C}"/>
          </ac:picMkLst>
        </pc:picChg>
      </pc:sldChg>
      <pc:sldChg chg="addSp delSp modSp mod">
        <pc:chgData name="Simon Bendry" userId="3e4e5312-5a4e-4e04-bdc7-9d7b808e374c" providerId="ADAL" clId="{2398C50B-5BF0-4B0C-ADB9-83A651E4FBD3}" dt="2023-08-15T11:55:20.102" v="57"/>
        <pc:sldMkLst>
          <pc:docMk/>
          <pc:sldMk cId="3667353541" sldId="272"/>
        </pc:sldMkLst>
        <pc:spChg chg="del">
          <ac:chgData name="Simon Bendry" userId="3e4e5312-5a4e-4e04-bdc7-9d7b808e374c" providerId="ADAL" clId="{2398C50B-5BF0-4B0C-ADB9-83A651E4FBD3}" dt="2023-08-15T11:55:19.784" v="56" actId="478"/>
          <ac:spMkLst>
            <pc:docMk/>
            <pc:sldMk cId="3667353541" sldId="272"/>
            <ac:spMk id="4" creationId="{00000000-0000-0000-0000-000000000000}"/>
          </ac:spMkLst>
        </pc:spChg>
        <pc:spChg chg="add mod">
          <ac:chgData name="Simon Bendry" userId="3e4e5312-5a4e-4e04-bdc7-9d7b808e374c" providerId="ADAL" clId="{2398C50B-5BF0-4B0C-ADB9-83A651E4FBD3}" dt="2023-08-15T11:55:20.102" v="57"/>
          <ac:spMkLst>
            <pc:docMk/>
            <pc:sldMk cId="3667353541" sldId="272"/>
            <ac:spMk id="6" creationId="{1BA8F9AA-2FE8-D526-80DC-F20735B4D3ED}"/>
          </ac:spMkLst>
        </pc:spChg>
        <pc:picChg chg="add mod">
          <ac:chgData name="Simon Bendry" userId="3e4e5312-5a4e-4e04-bdc7-9d7b808e374c" providerId="ADAL" clId="{2398C50B-5BF0-4B0C-ADB9-83A651E4FBD3}" dt="2023-08-15T11:52:59.263" v="12"/>
          <ac:picMkLst>
            <pc:docMk/>
            <pc:sldMk cId="3667353541" sldId="272"/>
            <ac:picMk id="5" creationId="{405FFF8D-3CC3-715C-A748-6C57D9210770}"/>
          </ac:picMkLst>
        </pc:picChg>
      </pc:sldChg>
      <pc:sldChg chg="addSp delSp modSp mod">
        <pc:chgData name="Simon Bendry" userId="3e4e5312-5a4e-4e04-bdc7-9d7b808e374c" providerId="ADAL" clId="{2398C50B-5BF0-4B0C-ADB9-83A651E4FBD3}" dt="2023-08-15T11:55:24.211" v="59"/>
        <pc:sldMkLst>
          <pc:docMk/>
          <pc:sldMk cId="925455237" sldId="273"/>
        </pc:sldMkLst>
        <pc:spChg chg="del">
          <ac:chgData name="Simon Bendry" userId="3e4e5312-5a4e-4e04-bdc7-9d7b808e374c" providerId="ADAL" clId="{2398C50B-5BF0-4B0C-ADB9-83A651E4FBD3}" dt="2023-08-15T11:55:23.992" v="58" actId="478"/>
          <ac:spMkLst>
            <pc:docMk/>
            <pc:sldMk cId="925455237" sldId="273"/>
            <ac:spMk id="4" creationId="{00000000-0000-0000-0000-000000000000}"/>
          </ac:spMkLst>
        </pc:spChg>
        <pc:spChg chg="add mod">
          <ac:chgData name="Simon Bendry" userId="3e4e5312-5a4e-4e04-bdc7-9d7b808e374c" providerId="ADAL" clId="{2398C50B-5BF0-4B0C-ADB9-83A651E4FBD3}" dt="2023-08-15T11:55:24.211" v="59"/>
          <ac:spMkLst>
            <pc:docMk/>
            <pc:sldMk cId="925455237" sldId="273"/>
            <ac:spMk id="6" creationId="{FC11E81E-4B0E-F5FB-8D79-52B6C113DF94}"/>
          </ac:spMkLst>
        </pc:spChg>
        <pc:picChg chg="add mod">
          <ac:chgData name="Simon Bendry" userId="3e4e5312-5a4e-4e04-bdc7-9d7b808e374c" providerId="ADAL" clId="{2398C50B-5BF0-4B0C-ADB9-83A651E4FBD3}" dt="2023-08-15T11:53:00.477" v="13"/>
          <ac:picMkLst>
            <pc:docMk/>
            <pc:sldMk cId="925455237" sldId="273"/>
            <ac:picMk id="5" creationId="{5903092F-392D-8325-944E-1224F741DCD5}"/>
          </ac:picMkLst>
        </pc:picChg>
      </pc:sldChg>
      <pc:sldChg chg="addSp delSp modSp mod">
        <pc:chgData name="Simon Bendry" userId="3e4e5312-5a4e-4e04-bdc7-9d7b808e374c" providerId="ADAL" clId="{2398C50B-5BF0-4B0C-ADB9-83A651E4FBD3}" dt="2023-08-15T11:55:33.654" v="63"/>
        <pc:sldMkLst>
          <pc:docMk/>
          <pc:sldMk cId="3802860003" sldId="274"/>
        </pc:sldMkLst>
        <pc:spChg chg="del">
          <ac:chgData name="Simon Bendry" userId="3e4e5312-5a4e-4e04-bdc7-9d7b808e374c" providerId="ADAL" clId="{2398C50B-5BF0-4B0C-ADB9-83A651E4FBD3}" dt="2023-08-15T11:55:33.464" v="62" actId="478"/>
          <ac:spMkLst>
            <pc:docMk/>
            <pc:sldMk cId="3802860003" sldId="274"/>
            <ac:spMk id="4" creationId="{00000000-0000-0000-0000-000000000000}"/>
          </ac:spMkLst>
        </pc:spChg>
        <pc:spChg chg="add mod">
          <ac:chgData name="Simon Bendry" userId="3e4e5312-5a4e-4e04-bdc7-9d7b808e374c" providerId="ADAL" clId="{2398C50B-5BF0-4B0C-ADB9-83A651E4FBD3}" dt="2023-08-15T11:55:33.654" v="63"/>
          <ac:spMkLst>
            <pc:docMk/>
            <pc:sldMk cId="3802860003" sldId="274"/>
            <ac:spMk id="6" creationId="{9A7D458D-0834-70EA-0959-BA8823D7BC74}"/>
          </ac:spMkLst>
        </pc:spChg>
        <pc:picChg chg="add mod">
          <ac:chgData name="Simon Bendry" userId="3e4e5312-5a4e-4e04-bdc7-9d7b808e374c" providerId="ADAL" clId="{2398C50B-5BF0-4B0C-ADB9-83A651E4FBD3}" dt="2023-08-15T11:53:03.317" v="15"/>
          <ac:picMkLst>
            <pc:docMk/>
            <pc:sldMk cId="3802860003" sldId="274"/>
            <ac:picMk id="5" creationId="{E8670524-008D-CAE3-60BE-CC5FB23C852C}"/>
          </ac:picMkLst>
        </pc:picChg>
      </pc:sldChg>
      <pc:sldChg chg="addSp delSp modSp mod">
        <pc:chgData name="Simon Bendry" userId="3e4e5312-5a4e-4e04-bdc7-9d7b808e374c" providerId="ADAL" clId="{2398C50B-5BF0-4B0C-ADB9-83A651E4FBD3}" dt="2023-08-15T11:55:40.244" v="65"/>
        <pc:sldMkLst>
          <pc:docMk/>
          <pc:sldMk cId="3770705530" sldId="275"/>
        </pc:sldMkLst>
        <pc:spChg chg="del">
          <ac:chgData name="Simon Bendry" userId="3e4e5312-5a4e-4e04-bdc7-9d7b808e374c" providerId="ADAL" clId="{2398C50B-5BF0-4B0C-ADB9-83A651E4FBD3}" dt="2023-08-15T11:55:39.976" v="64" actId="478"/>
          <ac:spMkLst>
            <pc:docMk/>
            <pc:sldMk cId="3770705530" sldId="275"/>
            <ac:spMk id="4" creationId="{00000000-0000-0000-0000-000000000000}"/>
          </ac:spMkLst>
        </pc:spChg>
        <pc:spChg chg="add mod">
          <ac:chgData name="Simon Bendry" userId="3e4e5312-5a4e-4e04-bdc7-9d7b808e374c" providerId="ADAL" clId="{2398C50B-5BF0-4B0C-ADB9-83A651E4FBD3}" dt="2023-08-15T11:55:40.244" v="65"/>
          <ac:spMkLst>
            <pc:docMk/>
            <pc:sldMk cId="3770705530" sldId="275"/>
            <ac:spMk id="6" creationId="{23140721-5356-0788-97FC-DF36203135C4}"/>
          </ac:spMkLst>
        </pc:spChg>
        <pc:picChg chg="add mod">
          <ac:chgData name="Simon Bendry" userId="3e4e5312-5a4e-4e04-bdc7-9d7b808e374c" providerId="ADAL" clId="{2398C50B-5BF0-4B0C-ADB9-83A651E4FBD3}" dt="2023-08-15T11:53:04.548" v="16"/>
          <ac:picMkLst>
            <pc:docMk/>
            <pc:sldMk cId="3770705530" sldId="275"/>
            <ac:picMk id="5" creationId="{0307BC47-3086-8236-DCB5-2B1EE41BC0FD}"/>
          </ac:picMkLst>
        </pc:picChg>
      </pc:sldChg>
      <pc:sldChg chg="addSp delSp modSp mod">
        <pc:chgData name="Simon Bendry" userId="3e4e5312-5a4e-4e04-bdc7-9d7b808e374c" providerId="ADAL" clId="{2398C50B-5BF0-4B0C-ADB9-83A651E4FBD3}" dt="2023-08-15T11:56:25.110" v="83"/>
        <pc:sldMkLst>
          <pc:docMk/>
          <pc:sldMk cId="716700675" sldId="276"/>
        </pc:sldMkLst>
        <pc:spChg chg="del">
          <ac:chgData name="Simon Bendry" userId="3e4e5312-5a4e-4e04-bdc7-9d7b808e374c" providerId="ADAL" clId="{2398C50B-5BF0-4B0C-ADB9-83A651E4FBD3}" dt="2023-08-15T11:56:24.872" v="82" actId="478"/>
          <ac:spMkLst>
            <pc:docMk/>
            <pc:sldMk cId="716700675" sldId="276"/>
            <ac:spMk id="4" creationId="{00000000-0000-0000-0000-000000000000}"/>
          </ac:spMkLst>
        </pc:spChg>
        <pc:spChg chg="add mod">
          <ac:chgData name="Simon Bendry" userId="3e4e5312-5a4e-4e04-bdc7-9d7b808e374c" providerId="ADAL" clId="{2398C50B-5BF0-4B0C-ADB9-83A651E4FBD3}" dt="2023-08-15T11:56:25.110" v="83"/>
          <ac:spMkLst>
            <pc:docMk/>
            <pc:sldMk cId="716700675" sldId="276"/>
            <ac:spMk id="6" creationId="{A66240F1-F0F0-5F04-D6D7-82DA2D4F8771}"/>
          </ac:spMkLst>
        </pc:spChg>
        <pc:picChg chg="add mod">
          <ac:chgData name="Simon Bendry" userId="3e4e5312-5a4e-4e04-bdc7-9d7b808e374c" providerId="ADAL" clId="{2398C50B-5BF0-4B0C-ADB9-83A651E4FBD3}" dt="2023-08-15T11:53:16.887" v="25"/>
          <ac:picMkLst>
            <pc:docMk/>
            <pc:sldMk cId="716700675" sldId="276"/>
            <ac:picMk id="5" creationId="{154B2852-9DBB-DA4F-9AA8-5BB96FFBD3C0}"/>
          </ac:picMkLst>
        </pc:picChg>
      </pc:sldChg>
      <pc:sldChg chg="addSp delSp modSp mod">
        <pc:chgData name="Simon Bendry" userId="3e4e5312-5a4e-4e04-bdc7-9d7b808e374c" providerId="ADAL" clId="{2398C50B-5BF0-4B0C-ADB9-83A651E4FBD3}" dt="2023-08-15T11:54:15.239" v="32" actId="1076"/>
        <pc:sldMkLst>
          <pc:docMk/>
          <pc:sldMk cId="2168801766" sldId="277"/>
        </pc:sldMkLst>
        <pc:spChg chg="mod">
          <ac:chgData name="Simon Bendry" userId="3e4e5312-5a4e-4e04-bdc7-9d7b808e374c" providerId="ADAL" clId="{2398C50B-5BF0-4B0C-ADB9-83A651E4FBD3}" dt="2023-08-15T11:54:15.239" v="32" actId="1076"/>
          <ac:spMkLst>
            <pc:docMk/>
            <pc:sldMk cId="2168801766" sldId="277"/>
            <ac:spMk id="2" creationId="{00000000-0000-0000-0000-000000000000}"/>
          </ac:spMkLst>
        </pc:spChg>
        <pc:spChg chg="del">
          <ac:chgData name="Simon Bendry" userId="3e4e5312-5a4e-4e04-bdc7-9d7b808e374c" providerId="ADAL" clId="{2398C50B-5BF0-4B0C-ADB9-83A651E4FBD3}" dt="2023-08-15T11:54:03.032" v="29" actId="478"/>
          <ac:spMkLst>
            <pc:docMk/>
            <pc:sldMk cId="2168801766" sldId="277"/>
            <ac:spMk id="3" creationId="{00000000-0000-0000-0000-000000000000}"/>
          </ac:spMkLst>
        </pc:spChg>
        <pc:spChg chg="add mod">
          <ac:chgData name="Simon Bendry" userId="3e4e5312-5a4e-4e04-bdc7-9d7b808e374c" providerId="ADAL" clId="{2398C50B-5BF0-4B0C-ADB9-83A651E4FBD3}" dt="2023-08-15T11:54:03.224" v="30"/>
          <ac:spMkLst>
            <pc:docMk/>
            <pc:sldMk cId="2168801766" sldId="277"/>
            <ac:spMk id="5" creationId="{43E60664-C996-1A8D-A8A4-A286D2A5FC80}"/>
          </ac:spMkLst>
        </pc:spChg>
        <pc:picChg chg="add mod">
          <ac:chgData name="Simon Bendry" userId="3e4e5312-5a4e-4e04-bdc7-9d7b808e374c" providerId="ADAL" clId="{2398C50B-5BF0-4B0C-ADB9-83A651E4FBD3}" dt="2023-08-15T11:52:43.359" v="0"/>
          <ac:picMkLst>
            <pc:docMk/>
            <pc:sldMk cId="2168801766" sldId="277"/>
            <ac:picMk id="4" creationId="{8EB3E32C-A76B-282A-607D-4A21415F83BD}"/>
          </ac:picMkLst>
        </pc:picChg>
      </pc:sldChg>
      <pc:sldChg chg="addSp delSp modSp mod">
        <pc:chgData name="Simon Bendry" userId="3e4e5312-5a4e-4e04-bdc7-9d7b808e374c" providerId="ADAL" clId="{2398C50B-5BF0-4B0C-ADB9-83A651E4FBD3}" dt="2023-08-15T11:54:42.751" v="43"/>
        <pc:sldMkLst>
          <pc:docMk/>
          <pc:sldMk cId="82475620" sldId="279"/>
        </pc:sldMkLst>
        <pc:spChg chg="del">
          <ac:chgData name="Simon Bendry" userId="3e4e5312-5a4e-4e04-bdc7-9d7b808e374c" providerId="ADAL" clId="{2398C50B-5BF0-4B0C-ADB9-83A651E4FBD3}" dt="2023-08-15T11:54:42.568" v="42" actId="478"/>
          <ac:spMkLst>
            <pc:docMk/>
            <pc:sldMk cId="82475620" sldId="279"/>
            <ac:spMk id="4" creationId="{00000000-0000-0000-0000-000000000000}"/>
          </ac:spMkLst>
        </pc:spChg>
        <pc:spChg chg="add mod">
          <ac:chgData name="Simon Bendry" userId="3e4e5312-5a4e-4e04-bdc7-9d7b808e374c" providerId="ADAL" clId="{2398C50B-5BF0-4B0C-ADB9-83A651E4FBD3}" dt="2023-08-15T11:54:42.751" v="43"/>
          <ac:spMkLst>
            <pc:docMk/>
            <pc:sldMk cId="82475620" sldId="279"/>
            <ac:spMk id="6" creationId="{E24A3102-C994-1F0C-9991-23A10C8B15E0}"/>
          </ac:spMkLst>
        </pc:spChg>
        <pc:picChg chg="add mod">
          <ac:chgData name="Simon Bendry" userId="3e4e5312-5a4e-4e04-bdc7-9d7b808e374c" providerId="ADAL" clId="{2398C50B-5BF0-4B0C-ADB9-83A651E4FBD3}" dt="2023-08-15T11:52:49.900" v="5"/>
          <ac:picMkLst>
            <pc:docMk/>
            <pc:sldMk cId="82475620" sldId="279"/>
            <ac:picMk id="5" creationId="{BB8A7B1B-A6D5-7641-067E-5BD848993642}"/>
          </ac:picMkLst>
        </pc:picChg>
      </pc:sldChg>
      <pc:sldChg chg="addSp delSp modSp mod">
        <pc:chgData name="Simon Bendry" userId="3e4e5312-5a4e-4e04-bdc7-9d7b808e374c" providerId="ADAL" clId="{2398C50B-5BF0-4B0C-ADB9-83A651E4FBD3}" dt="2023-08-15T11:55:03.734" v="51"/>
        <pc:sldMkLst>
          <pc:docMk/>
          <pc:sldMk cId="351003345" sldId="280"/>
        </pc:sldMkLst>
        <pc:spChg chg="del">
          <ac:chgData name="Simon Bendry" userId="3e4e5312-5a4e-4e04-bdc7-9d7b808e374c" providerId="ADAL" clId="{2398C50B-5BF0-4B0C-ADB9-83A651E4FBD3}" dt="2023-08-15T11:55:03.559" v="50" actId="478"/>
          <ac:spMkLst>
            <pc:docMk/>
            <pc:sldMk cId="351003345" sldId="280"/>
            <ac:spMk id="4" creationId="{00000000-0000-0000-0000-000000000000}"/>
          </ac:spMkLst>
        </pc:spChg>
        <pc:spChg chg="add mod">
          <ac:chgData name="Simon Bendry" userId="3e4e5312-5a4e-4e04-bdc7-9d7b808e374c" providerId="ADAL" clId="{2398C50B-5BF0-4B0C-ADB9-83A651E4FBD3}" dt="2023-08-15T11:55:03.734" v="51"/>
          <ac:spMkLst>
            <pc:docMk/>
            <pc:sldMk cId="351003345" sldId="280"/>
            <ac:spMk id="6" creationId="{6961E39B-F522-EE99-7D17-5A1DE486A495}"/>
          </ac:spMkLst>
        </pc:spChg>
        <pc:picChg chg="add mod">
          <ac:chgData name="Simon Bendry" userId="3e4e5312-5a4e-4e04-bdc7-9d7b808e374c" providerId="ADAL" clId="{2398C50B-5BF0-4B0C-ADB9-83A651E4FBD3}" dt="2023-08-15T11:52:55.521" v="9"/>
          <ac:picMkLst>
            <pc:docMk/>
            <pc:sldMk cId="351003345" sldId="280"/>
            <ac:picMk id="5" creationId="{5F0F1FBA-6249-93B4-12F5-A9FF1FA4C125}"/>
          </ac:picMkLst>
        </pc:picChg>
      </pc:sldChg>
      <pc:sldChg chg="addSp delSp modSp mod">
        <pc:chgData name="Simon Bendry" userId="3e4e5312-5a4e-4e04-bdc7-9d7b808e374c" providerId="ADAL" clId="{2398C50B-5BF0-4B0C-ADB9-83A651E4FBD3}" dt="2023-08-15T11:54:35.861" v="41"/>
        <pc:sldMkLst>
          <pc:docMk/>
          <pc:sldMk cId="1561638123" sldId="283"/>
        </pc:sldMkLst>
        <pc:spChg chg="del">
          <ac:chgData name="Simon Bendry" userId="3e4e5312-5a4e-4e04-bdc7-9d7b808e374c" providerId="ADAL" clId="{2398C50B-5BF0-4B0C-ADB9-83A651E4FBD3}" dt="2023-08-15T11:54:35.592" v="40" actId="478"/>
          <ac:spMkLst>
            <pc:docMk/>
            <pc:sldMk cId="1561638123" sldId="283"/>
            <ac:spMk id="4" creationId="{00000000-0000-0000-0000-000000000000}"/>
          </ac:spMkLst>
        </pc:spChg>
        <pc:spChg chg="add mod">
          <ac:chgData name="Simon Bendry" userId="3e4e5312-5a4e-4e04-bdc7-9d7b808e374c" providerId="ADAL" clId="{2398C50B-5BF0-4B0C-ADB9-83A651E4FBD3}" dt="2023-08-15T11:54:35.861" v="41"/>
          <ac:spMkLst>
            <pc:docMk/>
            <pc:sldMk cId="1561638123" sldId="283"/>
            <ac:spMk id="6" creationId="{7CB29BBD-378B-4046-2866-8C2A22CD8265}"/>
          </ac:spMkLst>
        </pc:spChg>
        <pc:picChg chg="add mod">
          <ac:chgData name="Simon Bendry" userId="3e4e5312-5a4e-4e04-bdc7-9d7b808e374c" providerId="ADAL" clId="{2398C50B-5BF0-4B0C-ADB9-83A651E4FBD3}" dt="2023-08-15T11:52:48.594" v="4"/>
          <ac:picMkLst>
            <pc:docMk/>
            <pc:sldMk cId="1561638123" sldId="283"/>
            <ac:picMk id="5" creationId="{84C6472E-53AE-7342-8446-36FD63C9E38A}"/>
          </ac:picMkLst>
        </pc:picChg>
      </pc:sldChg>
      <pc:sldChg chg="addSp delSp modSp mod">
        <pc:chgData name="Simon Bendry" userId="3e4e5312-5a4e-4e04-bdc7-9d7b808e374c" providerId="ADAL" clId="{2398C50B-5BF0-4B0C-ADB9-83A651E4FBD3}" dt="2023-08-15T11:55:49.655" v="69"/>
        <pc:sldMkLst>
          <pc:docMk/>
          <pc:sldMk cId="2052128678" sldId="284"/>
        </pc:sldMkLst>
        <pc:spChg chg="del">
          <ac:chgData name="Simon Bendry" userId="3e4e5312-5a4e-4e04-bdc7-9d7b808e374c" providerId="ADAL" clId="{2398C50B-5BF0-4B0C-ADB9-83A651E4FBD3}" dt="2023-08-15T11:55:49.480" v="68" actId="478"/>
          <ac:spMkLst>
            <pc:docMk/>
            <pc:sldMk cId="2052128678" sldId="284"/>
            <ac:spMk id="4" creationId="{00000000-0000-0000-0000-000000000000}"/>
          </ac:spMkLst>
        </pc:spChg>
        <pc:spChg chg="add mod">
          <ac:chgData name="Simon Bendry" userId="3e4e5312-5a4e-4e04-bdc7-9d7b808e374c" providerId="ADAL" clId="{2398C50B-5BF0-4B0C-ADB9-83A651E4FBD3}" dt="2023-08-15T11:55:49.655" v="69"/>
          <ac:spMkLst>
            <pc:docMk/>
            <pc:sldMk cId="2052128678" sldId="284"/>
            <ac:spMk id="6" creationId="{7D1FB3F5-81A1-AB0D-681E-636D0E27CD18}"/>
          </ac:spMkLst>
        </pc:spChg>
        <pc:picChg chg="add mod">
          <ac:chgData name="Simon Bendry" userId="3e4e5312-5a4e-4e04-bdc7-9d7b808e374c" providerId="ADAL" clId="{2398C50B-5BF0-4B0C-ADB9-83A651E4FBD3}" dt="2023-08-15T11:53:08.086" v="18"/>
          <ac:picMkLst>
            <pc:docMk/>
            <pc:sldMk cId="2052128678" sldId="284"/>
            <ac:picMk id="5" creationId="{7276ECA3-72D2-4023-BB87-ACFAB3BAE06F}"/>
          </ac:picMkLst>
        </pc:picChg>
      </pc:sldChg>
      <pc:sldChg chg="addSp delSp modSp mod">
        <pc:chgData name="Simon Bendry" userId="3e4e5312-5a4e-4e04-bdc7-9d7b808e374c" providerId="ADAL" clId="{2398C50B-5BF0-4B0C-ADB9-83A651E4FBD3}" dt="2023-08-15T11:55:28.736" v="61"/>
        <pc:sldMkLst>
          <pc:docMk/>
          <pc:sldMk cId="67749453" sldId="285"/>
        </pc:sldMkLst>
        <pc:spChg chg="del">
          <ac:chgData name="Simon Bendry" userId="3e4e5312-5a4e-4e04-bdc7-9d7b808e374c" providerId="ADAL" clId="{2398C50B-5BF0-4B0C-ADB9-83A651E4FBD3}" dt="2023-08-15T11:55:28.328" v="60" actId="478"/>
          <ac:spMkLst>
            <pc:docMk/>
            <pc:sldMk cId="67749453" sldId="285"/>
            <ac:spMk id="5" creationId="{00000000-0000-0000-0000-000000000000}"/>
          </ac:spMkLst>
        </pc:spChg>
        <pc:spChg chg="add mod">
          <ac:chgData name="Simon Bendry" userId="3e4e5312-5a4e-4e04-bdc7-9d7b808e374c" providerId="ADAL" clId="{2398C50B-5BF0-4B0C-ADB9-83A651E4FBD3}" dt="2023-08-15T11:55:28.736" v="61"/>
          <ac:spMkLst>
            <pc:docMk/>
            <pc:sldMk cId="67749453" sldId="285"/>
            <ac:spMk id="6" creationId="{4AD06D7D-187F-19E8-4E1B-7EF2F853B4E6}"/>
          </ac:spMkLst>
        </pc:spChg>
        <pc:picChg chg="add mod">
          <ac:chgData name="Simon Bendry" userId="3e4e5312-5a4e-4e04-bdc7-9d7b808e374c" providerId="ADAL" clId="{2398C50B-5BF0-4B0C-ADB9-83A651E4FBD3}" dt="2023-08-15T11:53:01.855" v="14"/>
          <ac:picMkLst>
            <pc:docMk/>
            <pc:sldMk cId="67749453" sldId="285"/>
            <ac:picMk id="2" creationId="{50C90892-C5EB-2A5D-37DC-49DD2FFA1064}"/>
          </ac:picMkLst>
        </pc:picChg>
      </pc:sldChg>
      <pc:sldChg chg="addSp delSp modSp mod">
        <pc:chgData name="Simon Bendry" userId="3e4e5312-5a4e-4e04-bdc7-9d7b808e374c" providerId="ADAL" clId="{2398C50B-5BF0-4B0C-ADB9-83A651E4FBD3}" dt="2023-08-15T11:56:39.109" v="89"/>
        <pc:sldMkLst>
          <pc:docMk/>
          <pc:sldMk cId="1414976532" sldId="286"/>
        </pc:sldMkLst>
        <pc:spChg chg="del">
          <ac:chgData name="Simon Bendry" userId="3e4e5312-5a4e-4e04-bdc7-9d7b808e374c" providerId="ADAL" clId="{2398C50B-5BF0-4B0C-ADB9-83A651E4FBD3}" dt="2023-08-15T11:56:38.951" v="88" actId="478"/>
          <ac:spMkLst>
            <pc:docMk/>
            <pc:sldMk cId="1414976532" sldId="286"/>
            <ac:spMk id="4" creationId="{00000000-0000-0000-0000-000000000000}"/>
          </ac:spMkLst>
        </pc:spChg>
        <pc:spChg chg="add mod">
          <ac:chgData name="Simon Bendry" userId="3e4e5312-5a4e-4e04-bdc7-9d7b808e374c" providerId="ADAL" clId="{2398C50B-5BF0-4B0C-ADB9-83A651E4FBD3}" dt="2023-08-15T11:56:39.109" v="89"/>
          <ac:spMkLst>
            <pc:docMk/>
            <pc:sldMk cId="1414976532" sldId="286"/>
            <ac:spMk id="6" creationId="{BF351D94-72B6-C74D-FE35-7ADBB57F30C7}"/>
          </ac:spMkLst>
        </pc:spChg>
        <pc:picChg chg="add mod">
          <ac:chgData name="Simon Bendry" userId="3e4e5312-5a4e-4e04-bdc7-9d7b808e374c" providerId="ADAL" clId="{2398C50B-5BF0-4B0C-ADB9-83A651E4FBD3}" dt="2023-08-15T11:53:20.933" v="28"/>
          <ac:picMkLst>
            <pc:docMk/>
            <pc:sldMk cId="1414976532" sldId="286"/>
            <ac:picMk id="5" creationId="{93DFBB7F-BC42-4F51-DC28-E8DE0000CB52}"/>
          </ac:picMkLst>
        </pc:picChg>
      </pc:sldChg>
      <pc:sldChg chg="addSp delSp modSp mod">
        <pc:chgData name="Simon Bendry" userId="3e4e5312-5a4e-4e04-bdc7-9d7b808e374c" providerId="ADAL" clId="{2398C50B-5BF0-4B0C-ADB9-83A651E4FBD3}" dt="2023-08-15T11:56:30.403" v="85"/>
        <pc:sldMkLst>
          <pc:docMk/>
          <pc:sldMk cId="2768137054" sldId="287"/>
        </pc:sldMkLst>
        <pc:spChg chg="del">
          <ac:chgData name="Simon Bendry" userId="3e4e5312-5a4e-4e04-bdc7-9d7b808e374c" providerId="ADAL" clId="{2398C50B-5BF0-4B0C-ADB9-83A651E4FBD3}" dt="2023-08-15T11:56:30.216" v="84" actId="478"/>
          <ac:spMkLst>
            <pc:docMk/>
            <pc:sldMk cId="2768137054" sldId="287"/>
            <ac:spMk id="4" creationId="{00000000-0000-0000-0000-000000000000}"/>
          </ac:spMkLst>
        </pc:spChg>
        <pc:spChg chg="add mod">
          <ac:chgData name="Simon Bendry" userId="3e4e5312-5a4e-4e04-bdc7-9d7b808e374c" providerId="ADAL" clId="{2398C50B-5BF0-4B0C-ADB9-83A651E4FBD3}" dt="2023-08-15T11:56:30.403" v="85"/>
          <ac:spMkLst>
            <pc:docMk/>
            <pc:sldMk cId="2768137054" sldId="287"/>
            <ac:spMk id="5" creationId="{C643A6BD-D164-0FCB-35A9-3CCF0A0A6930}"/>
          </ac:spMkLst>
        </pc:spChg>
        <pc:picChg chg="add mod">
          <ac:chgData name="Simon Bendry" userId="3e4e5312-5a4e-4e04-bdc7-9d7b808e374c" providerId="ADAL" clId="{2398C50B-5BF0-4B0C-ADB9-83A651E4FBD3}" dt="2023-08-15T11:53:18.080" v="26"/>
          <ac:picMkLst>
            <pc:docMk/>
            <pc:sldMk cId="2768137054" sldId="287"/>
            <ac:picMk id="2" creationId="{11EB0299-99D5-8FEE-61DE-21336BDC9726}"/>
          </ac:picMkLst>
        </pc:picChg>
      </pc:sldChg>
      <pc:sldChg chg="addSp delSp modSp mod">
        <pc:chgData name="Simon Bendry" userId="3e4e5312-5a4e-4e04-bdc7-9d7b808e374c" providerId="ADAL" clId="{2398C50B-5BF0-4B0C-ADB9-83A651E4FBD3}" dt="2023-08-15T11:56:34.966" v="87"/>
        <pc:sldMkLst>
          <pc:docMk/>
          <pc:sldMk cId="3712621014" sldId="288"/>
        </pc:sldMkLst>
        <pc:spChg chg="del">
          <ac:chgData name="Simon Bendry" userId="3e4e5312-5a4e-4e04-bdc7-9d7b808e374c" providerId="ADAL" clId="{2398C50B-5BF0-4B0C-ADB9-83A651E4FBD3}" dt="2023-08-15T11:56:34.808" v="86" actId="478"/>
          <ac:spMkLst>
            <pc:docMk/>
            <pc:sldMk cId="3712621014" sldId="288"/>
            <ac:spMk id="4" creationId="{00000000-0000-0000-0000-000000000000}"/>
          </ac:spMkLst>
        </pc:spChg>
        <pc:spChg chg="add mod">
          <ac:chgData name="Simon Bendry" userId="3e4e5312-5a4e-4e04-bdc7-9d7b808e374c" providerId="ADAL" clId="{2398C50B-5BF0-4B0C-ADB9-83A651E4FBD3}" dt="2023-08-15T11:56:34.966" v="87"/>
          <ac:spMkLst>
            <pc:docMk/>
            <pc:sldMk cId="3712621014" sldId="288"/>
            <ac:spMk id="5" creationId="{69882E32-D681-E963-6B82-F199ED9E4193}"/>
          </ac:spMkLst>
        </pc:spChg>
        <pc:picChg chg="add mod">
          <ac:chgData name="Simon Bendry" userId="3e4e5312-5a4e-4e04-bdc7-9d7b808e374c" providerId="ADAL" clId="{2398C50B-5BF0-4B0C-ADB9-83A651E4FBD3}" dt="2023-08-15T11:53:19.557" v="27"/>
          <ac:picMkLst>
            <pc:docMk/>
            <pc:sldMk cId="3712621014" sldId="288"/>
            <ac:picMk id="2" creationId="{9AFF5B82-9D4A-07A8-900B-419302AB81E1}"/>
          </ac:picMkLst>
        </pc:picChg>
      </pc:sldChg>
      <pc:sldChg chg="addSp delSp modSp mod">
        <pc:chgData name="Simon Bendry" userId="3e4e5312-5a4e-4e04-bdc7-9d7b808e374c" providerId="ADAL" clId="{2398C50B-5BF0-4B0C-ADB9-83A651E4FBD3}" dt="2023-08-15T11:55:11.399" v="53"/>
        <pc:sldMkLst>
          <pc:docMk/>
          <pc:sldMk cId="4252426648" sldId="289"/>
        </pc:sldMkLst>
        <pc:spChg chg="del">
          <ac:chgData name="Simon Bendry" userId="3e4e5312-5a4e-4e04-bdc7-9d7b808e374c" providerId="ADAL" clId="{2398C50B-5BF0-4B0C-ADB9-83A651E4FBD3}" dt="2023-08-15T11:55:11.158" v="52" actId="478"/>
          <ac:spMkLst>
            <pc:docMk/>
            <pc:sldMk cId="4252426648" sldId="289"/>
            <ac:spMk id="4" creationId="{00000000-0000-0000-0000-000000000000}"/>
          </ac:spMkLst>
        </pc:spChg>
        <pc:spChg chg="add mod">
          <ac:chgData name="Simon Bendry" userId="3e4e5312-5a4e-4e04-bdc7-9d7b808e374c" providerId="ADAL" clId="{2398C50B-5BF0-4B0C-ADB9-83A651E4FBD3}" dt="2023-08-15T11:55:11.399" v="53"/>
          <ac:spMkLst>
            <pc:docMk/>
            <pc:sldMk cId="4252426648" sldId="289"/>
            <ac:spMk id="6" creationId="{BA4B8A7C-3227-AB8B-F4FC-C1A5F45206A1}"/>
          </ac:spMkLst>
        </pc:spChg>
        <pc:picChg chg="add mod">
          <ac:chgData name="Simon Bendry" userId="3e4e5312-5a4e-4e04-bdc7-9d7b808e374c" providerId="ADAL" clId="{2398C50B-5BF0-4B0C-ADB9-83A651E4FBD3}" dt="2023-08-15T11:52:56.821" v="10"/>
          <ac:picMkLst>
            <pc:docMk/>
            <pc:sldMk cId="4252426648" sldId="289"/>
            <ac:picMk id="5" creationId="{80F5BE6E-DB9B-0103-BD20-2D2DFF5BD443}"/>
          </ac:picMkLst>
        </pc:picChg>
      </pc:sldChg>
      <pc:sldChg chg="addSp delSp modSp mod">
        <pc:chgData name="Simon Bendry" userId="3e4e5312-5a4e-4e04-bdc7-9d7b808e374c" providerId="ADAL" clId="{2398C50B-5BF0-4B0C-ADB9-83A651E4FBD3}" dt="2023-08-15T11:55:54.308" v="71"/>
        <pc:sldMkLst>
          <pc:docMk/>
          <pc:sldMk cId="527314964" sldId="290"/>
        </pc:sldMkLst>
        <pc:spChg chg="del">
          <ac:chgData name="Simon Bendry" userId="3e4e5312-5a4e-4e04-bdc7-9d7b808e374c" providerId="ADAL" clId="{2398C50B-5BF0-4B0C-ADB9-83A651E4FBD3}" dt="2023-08-15T11:55:54.136" v="70" actId="478"/>
          <ac:spMkLst>
            <pc:docMk/>
            <pc:sldMk cId="527314964" sldId="290"/>
            <ac:spMk id="5" creationId="{00000000-0000-0000-0000-000000000000}"/>
          </ac:spMkLst>
        </pc:spChg>
        <pc:spChg chg="add mod">
          <ac:chgData name="Simon Bendry" userId="3e4e5312-5a4e-4e04-bdc7-9d7b808e374c" providerId="ADAL" clId="{2398C50B-5BF0-4B0C-ADB9-83A651E4FBD3}" dt="2023-08-15T11:55:54.308" v="71"/>
          <ac:spMkLst>
            <pc:docMk/>
            <pc:sldMk cId="527314964" sldId="290"/>
            <ac:spMk id="6" creationId="{8C6EB2D7-BA04-FB5F-AB71-BB50D7591D45}"/>
          </ac:spMkLst>
        </pc:spChg>
        <pc:picChg chg="add mod">
          <ac:chgData name="Simon Bendry" userId="3e4e5312-5a4e-4e04-bdc7-9d7b808e374c" providerId="ADAL" clId="{2398C50B-5BF0-4B0C-ADB9-83A651E4FBD3}" dt="2023-08-15T11:53:09.602" v="19"/>
          <ac:picMkLst>
            <pc:docMk/>
            <pc:sldMk cId="527314964" sldId="290"/>
            <ac:picMk id="3" creationId="{810B7D85-2116-A291-8919-4ABC1CAC3B9C}"/>
          </ac:picMkLst>
        </pc:picChg>
      </pc:sldChg>
      <pc:sldChg chg="addSp delSp modSp mod">
        <pc:chgData name="Simon Bendry" userId="3e4e5312-5a4e-4e04-bdc7-9d7b808e374c" providerId="ADAL" clId="{2398C50B-5BF0-4B0C-ADB9-83A651E4FBD3}" dt="2023-08-15T11:56:11.414" v="77"/>
        <pc:sldMkLst>
          <pc:docMk/>
          <pc:sldMk cId="2206672475" sldId="291"/>
        </pc:sldMkLst>
        <pc:spChg chg="del">
          <ac:chgData name="Simon Bendry" userId="3e4e5312-5a4e-4e04-bdc7-9d7b808e374c" providerId="ADAL" clId="{2398C50B-5BF0-4B0C-ADB9-83A651E4FBD3}" dt="2023-08-15T11:56:11.193" v="76" actId="478"/>
          <ac:spMkLst>
            <pc:docMk/>
            <pc:sldMk cId="2206672475" sldId="291"/>
            <ac:spMk id="5" creationId="{00000000-0000-0000-0000-000000000000}"/>
          </ac:spMkLst>
        </pc:spChg>
        <pc:spChg chg="add mod">
          <ac:chgData name="Simon Bendry" userId="3e4e5312-5a4e-4e04-bdc7-9d7b808e374c" providerId="ADAL" clId="{2398C50B-5BF0-4B0C-ADB9-83A651E4FBD3}" dt="2023-08-15T11:56:11.414" v="77"/>
          <ac:spMkLst>
            <pc:docMk/>
            <pc:sldMk cId="2206672475" sldId="291"/>
            <ac:spMk id="7" creationId="{429AB8AC-5631-609F-9E06-B6B092F70684}"/>
          </ac:spMkLst>
        </pc:spChg>
        <pc:picChg chg="add mod">
          <ac:chgData name="Simon Bendry" userId="3e4e5312-5a4e-4e04-bdc7-9d7b808e374c" providerId="ADAL" clId="{2398C50B-5BF0-4B0C-ADB9-83A651E4FBD3}" dt="2023-08-15T11:53:13.187" v="22"/>
          <ac:picMkLst>
            <pc:docMk/>
            <pc:sldMk cId="2206672475" sldId="291"/>
            <ac:picMk id="6" creationId="{3F169CA7-7C0F-0366-9CAD-464CCE67F45F}"/>
          </ac:picMkLst>
        </pc:picChg>
      </pc:sldChg>
      <pc:sldChg chg="addSp delSp modSp mod">
        <pc:chgData name="Simon Bendry" userId="3e4e5312-5a4e-4e04-bdc7-9d7b808e374c" providerId="ADAL" clId="{2398C50B-5BF0-4B0C-ADB9-83A651E4FBD3}" dt="2023-08-15T11:56:00.583" v="73"/>
        <pc:sldMkLst>
          <pc:docMk/>
          <pc:sldMk cId="941603817" sldId="292"/>
        </pc:sldMkLst>
        <pc:spChg chg="add mod">
          <ac:chgData name="Simon Bendry" userId="3e4e5312-5a4e-4e04-bdc7-9d7b808e374c" providerId="ADAL" clId="{2398C50B-5BF0-4B0C-ADB9-83A651E4FBD3}" dt="2023-08-15T11:56:00.583" v="73"/>
          <ac:spMkLst>
            <pc:docMk/>
            <pc:sldMk cId="941603817" sldId="292"/>
            <ac:spMk id="3" creationId="{C850F12C-A1B2-914C-EF62-699200B72D23}"/>
          </ac:spMkLst>
        </pc:spChg>
        <pc:spChg chg="del">
          <ac:chgData name="Simon Bendry" userId="3e4e5312-5a4e-4e04-bdc7-9d7b808e374c" providerId="ADAL" clId="{2398C50B-5BF0-4B0C-ADB9-83A651E4FBD3}" dt="2023-08-15T11:56:00.392" v="72" actId="478"/>
          <ac:spMkLst>
            <pc:docMk/>
            <pc:sldMk cId="941603817" sldId="292"/>
            <ac:spMk id="5" creationId="{00000000-0000-0000-0000-000000000000}"/>
          </ac:spMkLst>
        </pc:spChg>
        <pc:picChg chg="add mod">
          <ac:chgData name="Simon Bendry" userId="3e4e5312-5a4e-4e04-bdc7-9d7b808e374c" providerId="ADAL" clId="{2398C50B-5BF0-4B0C-ADB9-83A651E4FBD3}" dt="2023-08-15T11:53:10.785" v="20"/>
          <ac:picMkLst>
            <pc:docMk/>
            <pc:sldMk cId="941603817" sldId="292"/>
            <ac:picMk id="2" creationId="{808E76CF-08A6-7514-6E5C-A07ED3440753}"/>
          </ac:picMkLst>
        </pc:picChg>
      </pc:sldChg>
      <pc:sldChg chg="addSp delSp modSp mod">
        <pc:chgData name="Simon Bendry" userId="3e4e5312-5a4e-4e04-bdc7-9d7b808e374c" providerId="ADAL" clId="{2398C50B-5BF0-4B0C-ADB9-83A651E4FBD3}" dt="2023-08-15T11:56:05.810" v="75"/>
        <pc:sldMkLst>
          <pc:docMk/>
          <pc:sldMk cId="2736962048" sldId="293"/>
        </pc:sldMkLst>
        <pc:spChg chg="add mod">
          <ac:chgData name="Simon Bendry" userId="3e4e5312-5a4e-4e04-bdc7-9d7b808e374c" providerId="ADAL" clId="{2398C50B-5BF0-4B0C-ADB9-83A651E4FBD3}" dt="2023-08-15T11:56:05.810" v="75"/>
          <ac:spMkLst>
            <pc:docMk/>
            <pc:sldMk cId="2736962048" sldId="293"/>
            <ac:spMk id="3" creationId="{AE21D423-144C-DA21-8416-75D34DE24561}"/>
          </ac:spMkLst>
        </pc:spChg>
        <pc:spChg chg="del">
          <ac:chgData name="Simon Bendry" userId="3e4e5312-5a4e-4e04-bdc7-9d7b808e374c" providerId="ADAL" clId="{2398C50B-5BF0-4B0C-ADB9-83A651E4FBD3}" dt="2023-08-15T11:56:05.640" v="74" actId="478"/>
          <ac:spMkLst>
            <pc:docMk/>
            <pc:sldMk cId="2736962048" sldId="293"/>
            <ac:spMk id="5" creationId="{00000000-0000-0000-0000-000000000000}"/>
          </ac:spMkLst>
        </pc:spChg>
        <pc:picChg chg="add mod">
          <ac:chgData name="Simon Bendry" userId="3e4e5312-5a4e-4e04-bdc7-9d7b808e374c" providerId="ADAL" clId="{2398C50B-5BF0-4B0C-ADB9-83A651E4FBD3}" dt="2023-08-15T11:53:11.953" v="21"/>
          <ac:picMkLst>
            <pc:docMk/>
            <pc:sldMk cId="2736962048" sldId="293"/>
            <ac:picMk id="2" creationId="{E2294EA3-56F2-EB2E-1464-3CD9903D0DB9}"/>
          </ac:picMkLst>
        </pc:picChg>
      </pc:sldChg>
      <pc:sldChg chg="addSp delSp modSp mod">
        <pc:chgData name="Simon Bendry" userId="3e4e5312-5a4e-4e04-bdc7-9d7b808e374c" providerId="ADAL" clId="{2398C50B-5BF0-4B0C-ADB9-83A651E4FBD3}" dt="2023-08-15T11:56:16.487" v="79"/>
        <pc:sldMkLst>
          <pc:docMk/>
          <pc:sldMk cId="2120500533" sldId="294"/>
        </pc:sldMkLst>
        <pc:spChg chg="del">
          <ac:chgData name="Simon Bendry" userId="3e4e5312-5a4e-4e04-bdc7-9d7b808e374c" providerId="ADAL" clId="{2398C50B-5BF0-4B0C-ADB9-83A651E4FBD3}" dt="2023-08-15T11:56:16.295" v="78" actId="478"/>
          <ac:spMkLst>
            <pc:docMk/>
            <pc:sldMk cId="2120500533" sldId="294"/>
            <ac:spMk id="4" creationId="{00000000-0000-0000-0000-000000000000}"/>
          </ac:spMkLst>
        </pc:spChg>
        <pc:spChg chg="add mod">
          <ac:chgData name="Simon Bendry" userId="3e4e5312-5a4e-4e04-bdc7-9d7b808e374c" providerId="ADAL" clId="{2398C50B-5BF0-4B0C-ADB9-83A651E4FBD3}" dt="2023-08-15T11:56:16.487" v="79"/>
          <ac:spMkLst>
            <pc:docMk/>
            <pc:sldMk cId="2120500533" sldId="294"/>
            <ac:spMk id="6" creationId="{0525EA55-B7BF-C54E-C8FF-44B9DABE3987}"/>
          </ac:spMkLst>
        </pc:spChg>
        <pc:picChg chg="add mod">
          <ac:chgData name="Simon Bendry" userId="3e4e5312-5a4e-4e04-bdc7-9d7b808e374c" providerId="ADAL" clId="{2398C50B-5BF0-4B0C-ADB9-83A651E4FBD3}" dt="2023-08-15T11:53:14.390" v="23"/>
          <ac:picMkLst>
            <pc:docMk/>
            <pc:sldMk cId="2120500533" sldId="294"/>
            <ac:picMk id="5" creationId="{014A7A45-B676-1808-4FDB-48D10185872B}"/>
          </ac:picMkLst>
        </pc:picChg>
      </pc:sldChg>
      <pc:sldChg chg="addSp delSp modSp mod">
        <pc:chgData name="Simon Bendry" userId="3e4e5312-5a4e-4e04-bdc7-9d7b808e374c" providerId="ADAL" clId="{2398C50B-5BF0-4B0C-ADB9-83A651E4FBD3}" dt="2023-08-15T11:56:20.966" v="81"/>
        <pc:sldMkLst>
          <pc:docMk/>
          <pc:sldMk cId="3842444247" sldId="295"/>
        </pc:sldMkLst>
        <pc:spChg chg="del">
          <ac:chgData name="Simon Bendry" userId="3e4e5312-5a4e-4e04-bdc7-9d7b808e374c" providerId="ADAL" clId="{2398C50B-5BF0-4B0C-ADB9-83A651E4FBD3}" dt="2023-08-15T11:56:20.776" v="80" actId="478"/>
          <ac:spMkLst>
            <pc:docMk/>
            <pc:sldMk cId="3842444247" sldId="295"/>
            <ac:spMk id="4" creationId="{00000000-0000-0000-0000-000000000000}"/>
          </ac:spMkLst>
        </pc:spChg>
        <pc:spChg chg="add mod">
          <ac:chgData name="Simon Bendry" userId="3e4e5312-5a4e-4e04-bdc7-9d7b808e374c" providerId="ADAL" clId="{2398C50B-5BF0-4B0C-ADB9-83A651E4FBD3}" dt="2023-08-15T11:56:20.966" v="81"/>
          <ac:spMkLst>
            <pc:docMk/>
            <pc:sldMk cId="3842444247" sldId="295"/>
            <ac:spMk id="6" creationId="{ED8AABF6-115E-1C29-8488-E69FC2A6F80C}"/>
          </ac:spMkLst>
        </pc:spChg>
        <pc:picChg chg="add mod">
          <ac:chgData name="Simon Bendry" userId="3e4e5312-5a4e-4e04-bdc7-9d7b808e374c" providerId="ADAL" clId="{2398C50B-5BF0-4B0C-ADB9-83A651E4FBD3}" dt="2023-08-15T11:53:15.636" v="24"/>
          <ac:picMkLst>
            <pc:docMk/>
            <pc:sldMk cId="3842444247" sldId="295"/>
            <ac:picMk id="5" creationId="{C0F42B44-38FB-B688-D59E-BFB59D1F7F24}"/>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34D76BA-CFED-4397-8F1B-30F5D73BFE6B}" type="datetimeFigureOut">
              <a:rPr lang="en-GB" smtClean="0"/>
              <a:t>15/08/2023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2F9B269-21DB-484C-9716-71603A8B87DA}" type="slidenum">
              <a:rPr lang="en-GB" smtClean="0"/>
              <a:t>‹#›</a:t>
            </a:fld>
            <a:endParaRPr lang="en-GB"/>
          </a:p>
        </p:txBody>
      </p:sp>
    </p:spTree>
    <p:extLst>
      <p:ext uri="{BB962C8B-B14F-4D97-AF65-F5344CB8AC3E}">
        <p14:creationId xmlns:p14="http://schemas.microsoft.com/office/powerpoint/2010/main" val="6883346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23220" y="1435100"/>
            <a:ext cx="10555981" cy="850900"/>
          </a:xfrm>
          <a:prstGeom prst="rect">
            <a:avLst/>
          </a:prstGeom>
        </p:spPr>
        <p:txBody>
          <a:bodyPr/>
          <a:lstStyle>
            <a:lvl1pPr>
              <a:defRPr sz="3600">
                <a:solidFill>
                  <a:srgbClr val="990033"/>
                </a:solidFill>
                <a:latin typeface="Book Antiqua"/>
              </a:defRPr>
            </a:lvl1pPr>
          </a:lstStyle>
          <a:p>
            <a:r>
              <a:rPr lang="en-GB" dirty="0"/>
              <a:t>Click to edit Master title style</a:t>
            </a:r>
            <a:endParaRPr lang="en-US" dirty="0"/>
          </a:p>
        </p:txBody>
      </p:sp>
      <p:sp>
        <p:nvSpPr>
          <p:cNvPr id="4" name="Picture Placeholder 3"/>
          <p:cNvSpPr>
            <a:spLocks noGrp="1"/>
          </p:cNvSpPr>
          <p:nvPr>
            <p:ph type="pic" sz="quarter" idx="10"/>
          </p:nvPr>
        </p:nvSpPr>
        <p:spPr>
          <a:xfrm>
            <a:off x="2455333" y="2438400"/>
            <a:ext cx="7162800" cy="3390900"/>
          </a:xfrm>
          <a:prstGeom prst="rect">
            <a:avLst/>
          </a:prstGeom>
        </p:spPr>
        <p:txBody>
          <a:bodyPr vert="horz"/>
          <a:lstStyle/>
          <a:p>
            <a:pPr lvl="0"/>
            <a:endParaRPr lang="en-US" noProof="0"/>
          </a:p>
        </p:txBody>
      </p:sp>
      <p:sp>
        <p:nvSpPr>
          <p:cNvPr id="5" name="Subtitle 2"/>
          <p:cNvSpPr>
            <a:spLocks noGrp="1"/>
          </p:cNvSpPr>
          <p:nvPr>
            <p:ph type="subTitle" idx="1"/>
          </p:nvPr>
        </p:nvSpPr>
        <p:spPr>
          <a:xfrm>
            <a:off x="872838" y="6093115"/>
            <a:ext cx="5603393" cy="577273"/>
          </a:xfrm>
          <a:prstGeom prst="rect">
            <a:avLst/>
          </a:prstGeom>
        </p:spPr>
        <p:txBody>
          <a:bodyPr/>
          <a:lstStyle>
            <a:lvl1pPr marL="0" indent="0" algn="l">
              <a:buNone/>
              <a:defRPr sz="2000">
                <a:solidFill>
                  <a:srgbClr val="800000"/>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19650338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731521" y="1280160"/>
            <a:ext cx="10754628" cy="4639377"/>
          </a:xfrm>
          <a:prstGeom prst="rect">
            <a:avLst/>
          </a:prstGeom>
        </p:spPr>
        <p:txBody>
          <a:bodyPr/>
          <a:lstStyle>
            <a:lvl1pPr marL="0" indent="0">
              <a:buNone/>
              <a:defRPr>
                <a:solidFill>
                  <a:srgbClr val="990033"/>
                </a:solidFill>
                <a:latin typeface="Book Antiqua"/>
                <a:cs typeface="Book Antiqua"/>
              </a:defRPr>
            </a:lvl1pPr>
            <a:lvl2pPr>
              <a:defRPr>
                <a:latin typeface="Arial"/>
                <a:cs typeface="Arial"/>
              </a:defRPr>
            </a:lvl2pPr>
            <a:lvl3pPr>
              <a:defRPr>
                <a:latin typeface="Arial"/>
                <a:cs typeface="Arial"/>
              </a:defRPr>
            </a:lvl3pPr>
            <a:lvl4pPr>
              <a:defRPr>
                <a:latin typeface="Arial"/>
                <a:cs typeface="Arial"/>
              </a:defRPr>
            </a:lvl4pPr>
            <a:lvl5pPr>
              <a:defRPr>
                <a:latin typeface="Arial"/>
                <a:cs typeface="Aria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7624049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708452" y="1600201"/>
            <a:ext cx="5368109" cy="4165600"/>
          </a:xfrm>
          <a:prstGeom prst="rect">
            <a:avLst/>
          </a:prstGeom>
        </p:spPr>
        <p:txBody>
          <a:bodyPr/>
          <a:lstStyle>
            <a:lvl1pPr>
              <a:defRPr sz="2800">
                <a:solidFill>
                  <a:srgbClr val="990033"/>
                </a:solidFill>
                <a:latin typeface="Book Antiqua"/>
                <a:cs typeface="Book Antiqua"/>
              </a:defRPr>
            </a:lvl1pPr>
            <a:lvl2pPr>
              <a:defRPr sz="2400">
                <a:latin typeface="Arial"/>
                <a:cs typeface="Arial"/>
              </a:defRPr>
            </a:lvl2pPr>
            <a:lvl3pPr>
              <a:defRPr sz="2000">
                <a:latin typeface="Arial"/>
                <a:cs typeface="Arial"/>
              </a:defRPr>
            </a:lvl3pPr>
            <a:lvl4pPr>
              <a:defRPr sz="1800">
                <a:latin typeface="Arial"/>
                <a:cs typeface="Arial"/>
              </a:defRPr>
            </a:lvl4pPr>
            <a:lvl5pPr>
              <a:defRPr sz="1800">
                <a:latin typeface="Arial"/>
                <a:cs typeface="Arial"/>
              </a:defRPr>
            </a:lvl5pPr>
            <a:lvl6pPr>
              <a:defRPr sz="1800"/>
            </a:lvl6pPr>
            <a:lvl7pPr>
              <a:defRPr sz="1800"/>
            </a:lvl7pPr>
            <a:lvl8pPr>
              <a:defRPr sz="1800"/>
            </a:lvl8pPr>
            <a:lvl9pPr>
              <a:defRPr sz="18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8" name="Content Placeholder 2"/>
          <p:cNvSpPr>
            <a:spLocks noGrp="1"/>
          </p:cNvSpPr>
          <p:nvPr>
            <p:ph sz="half" idx="13"/>
          </p:nvPr>
        </p:nvSpPr>
        <p:spPr>
          <a:xfrm>
            <a:off x="6209036" y="1600201"/>
            <a:ext cx="5247155" cy="4165600"/>
          </a:xfrm>
          <a:prstGeom prst="rect">
            <a:avLst/>
          </a:prstGeom>
        </p:spPr>
        <p:txBody>
          <a:bodyPr/>
          <a:lstStyle>
            <a:lvl1pPr>
              <a:defRPr sz="2800">
                <a:solidFill>
                  <a:srgbClr val="990033"/>
                </a:solidFill>
                <a:latin typeface="Book Antiqua"/>
                <a:cs typeface="Book Antiqua"/>
              </a:defRPr>
            </a:lvl1pPr>
            <a:lvl2pPr>
              <a:defRPr sz="2400">
                <a:latin typeface="Arial"/>
                <a:cs typeface="Arial"/>
              </a:defRPr>
            </a:lvl2pPr>
            <a:lvl3pPr>
              <a:defRPr sz="2000">
                <a:latin typeface="Arial"/>
                <a:cs typeface="Arial"/>
              </a:defRPr>
            </a:lvl3pPr>
            <a:lvl4pPr>
              <a:defRPr sz="1800">
                <a:latin typeface="Arial"/>
                <a:cs typeface="Arial"/>
              </a:defRPr>
            </a:lvl4pPr>
            <a:lvl5pPr>
              <a:defRPr sz="1800">
                <a:latin typeface="Arial"/>
                <a:cs typeface="Arial"/>
              </a:defRPr>
            </a:lvl5pPr>
            <a:lvl6pPr>
              <a:defRPr sz="1800"/>
            </a:lvl6pPr>
            <a:lvl7pPr>
              <a:defRPr sz="1800"/>
            </a:lvl7pPr>
            <a:lvl8pPr>
              <a:defRPr sz="1800"/>
            </a:lvl8pPr>
            <a:lvl9pPr>
              <a:defRPr sz="18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5670900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08286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17177" y="1615440"/>
            <a:ext cx="3903508" cy="1004570"/>
          </a:xfrm>
          <a:prstGeom prst="rect">
            <a:avLst/>
          </a:prstGeom>
        </p:spPr>
        <p:txBody>
          <a:bodyPr anchor="b"/>
          <a:lstStyle>
            <a:lvl1pPr algn="l">
              <a:defRPr sz="2000" b="1">
                <a:solidFill>
                  <a:srgbClr val="990033"/>
                </a:solidFill>
                <a:latin typeface="Book Antiqua"/>
                <a:cs typeface="Book Antiqua"/>
              </a:defRPr>
            </a:lvl1pPr>
          </a:lstStyle>
          <a:p>
            <a:r>
              <a:rPr lang="en-GB" dirty="0"/>
              <a:t>Click to edit Master title style</a:t>
            </a:r>
            <a:endParaRPr lang="en-US" dirty="0"/>
          </a:p>
        </p:txBody>
      </p:sp>
      <p:sp>
        <p:nvSpPr>
          <p:cNvPr id="3" name="Content Placeholder 2"/>
          <p:cNvSpPr>
            <a:spLocks noGrp="1"/>
          </p:cNvSpPr>
          <p:nvPr>
            <p:ph idx="1"/>
          </p:nvPr>
        </p:nvSpPr>
        <p:spPr>
          <a:xfrm>
            <a:off x="4766734" y="1615441"/>
            <a:ext cx="6691333" cy="4151855"/>
          </a:xfrm>
          <a:prstGeom prst="rect">
            <a:avLst/>
          </a:prstGeom>
        </p:spPr>
        <p:txBody>
          <a:bodyPr/>
          <a:lstStyle>
            <a:lvl1pPr>
              <a:defRPr sz="3200">
                <a:solidFill>
                  <a:srgbClr val="990033"/>
                </a:solidFill>
                <a:latin typeface="Book Antiqua"/>
                <a:cs typeface="Book Antiqua"/>
              </a:defRPr>
            </a:lvl1pPr>
            <a:lvl2pPr>
              <a:defRPr sz="2800">
                <a:latin typeface="Arial"/>
                <a:cs typeface="Arial"/>
              </a:defRPr>
            </a:lvl2pPr>
            <a:lvl3pPr>
              <a:defRPr sz="2400">
                <a:latin typeface="Arial"/>
                <a:cs typeface="Arial"/>
              </a:defRPr>
            </a:lvl3pPr>
            <a:lvl4pPr>
              <a:defRPr sz="2000">
                <a:latin typeface="Arial"/>
                <a:cs typeface="Arial"/>
              </a:defRPr>
            </a:lvl4pPr>
            <a:lvl5pPr>
              <a:defRPr sz="2000">
                <a:latin typeface="Arial"/>
                <a:cs typeface="Arial"/>
              </a:defRPr>
            </a:lvl5pPr>
            <a:lvl6pPr>
              <a:defRPr sz="2000"/>
            </a:lvl6pPr>
            <a:lvl7pPr>
              <a:defRPr sz="2000"/>
            </a:lvl7pPr>
            <a:lvl8pPr>
              <a:defRPr sz="2000"/>
            </a:lvl8pPr>
            <a:lvl9pPr>
              <a:defRPr sz="20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Text Placeholder 3"/>
          <p:cNvSpPr>
            <a:spLocks noGrp="1"/>
          </p:cNvSpPr>
          <p:nvPr>
            <p:ph type="body" sz="half" idx="2"/>
          </p:nvPr>
        </p:nvSpPr>
        <p:spPr>
          <a:xfrm>
            <a:off x="717177" y="2753361"/>
            <a:ext cx="3924423" cy="3013934"/>
          </a:xfrm>
          <a:prstGeom prst="rect">
            <a:avLst/>
          </a:prstGeom>
        </p:spPr>
        <p:txBody>
          <a:bodyPr/>
          <a:lstStyle>
            <a:lvl1pPr marL="0" indent="0">
              <a:buNone/>
              <a:defRPr sz="1400">
                <a:latin typeface="Arial"/>
                <a:cs typeface="Aria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dirty="0"/>
              <a:t>Click to edit Master text styles</a:t>
            </a:r>
          </a:p>
        </p:txBody>
      </p:sp>
    </p:spTree>
    <p:extLst>
      <p:ext uri="{BB962C8B-B14F-4D97-AF65-F5344CB8AC3E}">
        <p14:creationId xmlns:p14="http://schemas.microsoft.com/office/powerpoint/2010/main" val="21167182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04917" y="4800600"/>
            <a:ext cx="7200000" cy="452120"/>
          </a:xfrm>
          <a:prstGeom prst="rect">
            <a:avLst/>
          </a:prstGeom>
        </p:spPr>
        <p:txBody>
          <a:bodyPr anchor="b"/>
          <a:lstStyle>
            <a:lvl1pPr algn="l">
              <a:defRPr sz="2000" b="1">
                <a:latin typeface="Arial"/>
                <a:cs typeface="Arial"/>
              </a:defRPr>
            </a:lvl1pPr>
          </a:lstStyle>
          <a:p>
            <a:r>
              <a:rPr lang="en-GB" dirty="0"/>
              <a:t>Click to edit Master title style</a:t>
            </a:r>
            <a:endParaRPr lang="en-US" dirty="0"/>
          </a:p>
        </p:txBody>
      </p:sp>
      <p:sp>
        <p:nvSpPr>
          <p:cNvPr id="3" name="Picture Placeholder 2"/>
          <p:cNvSpPr>
            <a:spLocks noGrp="1"/>
          </p:cNvSpPr>
          <p:nvPr>
            <p:ph type="pic" idx="1"/>
          </p:nvPr>
        </p:nvSpPr>
        <p:spPr>
          <a:xfrm>
            <a:off x="2504917" y="1350818"/>
            <a:ext cx="7200000" cy="341999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2504919" y="5252720"/>
            <a:ext cx="7200000" cy="528320"/>
          </a:xfrm>
          <a:prstGeom prst="rect">
            <a:avLst/>
          </a:prstGeom>
        </p:spPr>
        <p:txBody>
          <a:bodyPr/>
          <a:lstStyle>
            <a:lvl1pPr marL="0" indent="0">
              <a:buNone/>
              <a:defRPr sz="1400">
                <a:latin typeface="Arial"/>
                <a:cs typeface="Aria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dirty="0"/>
              <a:t>Click to edit Master text styles</a:t>
            </a:r>
          </a:p>
        </p:txBody>
      </p:sp>
    </p:spTree>
    <p:extLst>
      <p:ext uri="{BB962C8B-B14F-4D97-AF65-F5344CB8AC3E}">
        <p14:creationId xmlns:p14="http://schemas.microsoft.com/office/powerpoint/2010/main" val="30907114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vert="horz"/>
          <a:lstStyle/>
          <a:p>
            <a:r>
              <a:rPr lang="en-US"/>
              <a:t>Click to edit Master title style</a:t>
            </a:r>
          </a:p>
        </p:txBody>
      </p:sp>
      <p:sp>
        <p:nvSpPr>
          <p:cNvPr id="3" name="Text Placeholder 2"/>
          <p:cNvSpPr>
            <a:spLocks noGrp="1"/>
          </p:cNvSpPr>
          <p:nvPr>
            <p:ph type="body" sz="half" idx="1"/>
          </p:nvPr>
        </p:nvSpPr>
        <p:spPr>
          <a:xfrm>
            <a:off x="609600" y="1600201"/>
            <a:ext cx="5384800" cy="4525963"/>
          </a:xfrm>
          <a:prstGeom prst="rect">
            <a:avLst/>
          </a:prstGeom>
        </p:spPr>
        <p:txBody>
          <a:bodyPr vert="horz"/>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a:prstGeom prst="rect">
            <a:avLst/>
          </a:prstGeom>
        </p:spPr>
        <p:txBody>
          <a:bodyPr vert="horz"/>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407780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3.jpeg"/><Relationship Id="rId5" Type="http://schemas.openxmlformats.org/officeDocument/2006/relationships/slideLayout" Target="../slideLayouts/slideLayout5.xml"/><Relationship Id="rId10"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6" descr="powerpoint_template_background.jpg"/>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0" y="0"/>
            <a:ext cx="1218565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1" descr="powerpoint_template_background2.jpg"/>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0" y="0"/>
            <a:ext cx="1218565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2"/>
          <p:cNvPicPr>
            <a:picLocks noChangeAspect="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1" y="-14288"/>
            <a:ext cx="12399433" cy="695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Picture 5" descr="logos for base of ppt"/>
          <p:cNvPicPr>
            <a:picLocks noChangeAspect="1" noChangeArrowheads="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702733" y="6140450"/>
            <a:ext cx="3769784"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3656286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pitchFamily="-72" charset="-128"/>
          <a:cs typeface="ＭＳ Ｐゴシック" pitchFamily="-72" charset="-128"/>
        </a:defRPr>
      </a:lvl1pPr>
      <a:lvl2pPr algn="ctr" defTabSz="457200" rtl="0" eaLnBrk="0" fontAlgn="base" hangingPunct="0">
        <a:spcBef>
          <a:spcPct val="0"/>
        </a:spcBef>
        <a:spcAft>
          <a:spcPct val="0"/>
        </a:spcAft>
        <a:defRPr sz="4400">
          <a:solidFill>
            <a:schemeClr val="tx1"/>
          </a:solidFill>
          <a:latin typeface="Calibri" pitchFamily="-72" charset="0"/>
          <a:ea typeface="ＭＳ Ｐゴシック" pitchFamily="-72" charset="-128"/>
          <a:cs typeface="ＭＳ Ｐゴシック" pitchFamily="-72" charset="-128"/>
        </a:defRPr>
      </a:lvl2pPr>
      <a:lvl3pPr algn="ctr" defTabSz="457200" rtl="0" eaLnBrk="0" fontAlgn="base" hangingPunct="0">
        <a:spcBef>
          <a:spcPct val="0"/>
        </a:spcBef>
        <a:spcAft>
          <a:spcPct val="0"/>
        </a:spcAft>
        <a:defRPr sz="4400">
          <a:solidFill>
            <a:schemeClr val="tx1"/>
          </a:solidFill>
          <a:latin typeface="Calibri" pitchFamily="-72" charset="0"/>
          <a:ea typeface="ＭＳ Ｐゴシック" pitchFamily="-72" charset="-128"/>
          <a:cs typeface="ＭＳ Ｐゴシック" pitchFamily="-72" charset="-128"/>
        </a:defRPr>
      </a:lvl3pPr>
      <a:lvl4pPr algn="ctr" defTabSz="457200" rtl="0" eaLnBrk="0" fontAlgn="base" hangingPunct="0">
        <a:spcBef>
          <a:spcPct val="0"/>
        </a:spcBef>
        <a:spcAft>
          <a:spcPct val="0"/>
        </a:spcAft>
        <a:defRPr sz="4400">
          <a:solidFill>
            <a:schemeClr val="tx1"/>
          </a:solidFill>
          <a:latin typeface="Calibri" pitchFamily="-72" charset="0"/>
          <a:ea typeface="ＭＳ Ｐゴシック" pitchFamily="-72" charset="-128"/>
          <a:cs typeface="ＭＳ Ｐゴシック" pitchFamily="-72" charset="-128"/>
        </a:defRPr>
      </a:lvl4pPr>
      <a:lvl5pPr algn="ctr" defTabSz="457200" rtl="0" eaLnBrk="0" fontAlgn="base" hangingPunct="0">
        <a:spcBef>
          <a:spcPct val="0"/>
        </a:spcBef>
        <a:spcAft>
          <a:spcPct val="0"/>
        </a:spcAft>
        <a:defRPr sz="4400">
          <a:solidFill>
            <a:schemeClr val="tx1"/>
          </a:solidFill>
          <a:latin typeface="Calibri" pitchFamily="-72" charset="0"/>
          <a:ea typeface="ＭＳ Ｐゴシック" pitchFamily="-72" charset="-128"/>
          <a:cs typeface="ＭＳ Ｐゴシック" pitchFamily="-72" charset="-128"/>
        </a:defRPr>
      </a:lvl5pPr>
      <a:lvl6pPr marL="457200" algn="ctr" defTabSz="457200" rtl="0" fontAlgn="base">
        <a:spcBef>
          <a:spcPct val="0"/>
        </a:spcBef>
        <a:spcAft>
          <a:spcPct val="0"/>
        </a:spcAft>
        <a:defRPr sz="4400">
          <a:solidFill>
            <a:schemeClr val="tx1"/>
          </a:solidFill>
          <a:latin typeface="Calibri" pitchFamily="-72" charset="0"/>
          <a:ea typeface="ＭＳ Ｐゴシック" pitchFamily="-72" charset="-128"/>
          <a:cs typeface="ＭＳ Ｐゴシック" pitchFamily="-72" charset="-128"/>
        </a:defRPr>
      </a:lvl6pPr>
      <a:lvl7pPr marL="914400" algn="ctr" defTabSz="457200" rtl="0" fontAlgn="base">
        <a:spcBef>
          <a:spcPct val="0"/>
        </a:spcBef>
        <a:spcAft>
          <a:spcPct val="0"/>
        </a:spcAft>
        <a:defRPr sz="4400">
          <a:solidFill>
            <a:schemeClr val="tx1"/>
          </a:solidFill>
          <a:latin typeface="Calibri" pitchFamily="-72" charset="0"/>
          <a:ea typeface="ＭＳ Ｐゴシック" pitchFamily="-72" charset="-128"/>
          <a:cs typeface="ＭＳ Ｐゴシック" pitchFamily="-72" charset="-128"/>
        </a:defRPr>
      </a:lvl7pPr>
      <a:lvl8pPr marL="1371600" algn="ctr" defTabSz="457200" rtl="0" fontAlgn="base">
        <a:spcBef>
          <a:spcPct val="0"/>
        </a:spcBef>
        <a:spcAft>
          <a:spcPct val="0"/>
        </a:spcAft>
        <a:defRPr sz="4400">
          <a:solidFill>
            <a:schemeClr val="tx1"/>
          </a:solidFill>
          <a:latin typeface="Calibri" pitchFamily="-72" charset="0"/>
          <a:ea typeface="ＭＳ Ｐゴシック" pitchFamily="-72" charset="-128"/>
          <a:cs typeface="ＭＳ Ｐゴシック" pitchFamily="-72" charset="-128"/>
        </a:defRPr>
      </a:lvl8pPr>
      <a:lvl9pPr marL="1828800" algn="ctr" defTabSz="457200" rtl="0" fontAlgn="base">
        <a:spcBef>
          <a:spcPct val="0"/>
        </a:spcBef>
        <a:spcAft>
          <a:spcPct val="0"/>
        </a:spcAft>
        <a:defRPr sz="4400">
          <a:solidFill>
            <a:schemeClr val="tx1"/>
          </a:solidFill>
          <a:latin typeface="Calibri" pitchFamily="-72" charset="0"/>
          <a:ea typeface="ＭＳ Ｐゴシック" pitchFamily="-72" charset="-128"/>
          <a:cs typeface="ＭＳ Ｐゴシック" pitchFamily="-72" charset="-128"/>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itchFamily="-72" charset="-128"/>
          <a:cs typeface="ＭＳ Ｐゴシック" pitchFamily="-72" charset="-128"/>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itchFamily="-72"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itchFamily="-72"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itchFamily="-72"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itchFamily="-72"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www.longlongtrail.co.uk/" TargetMode="Externa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www.longlongtrail.co.uk/" TargetMode="Externa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www.longlongtrail.co.uk/" TargetMode="Externa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1.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30553" y="2597201"/>
            <a:ext cx="6456727" cy="1663597"/>
          </a:xfrm>
          <a:prstGeom prst="rect">
            <a:avLst/>
          </a:prstGeom>
        </p:spPr>
        <p:txBody>
          <a:bodyPr wrap="square">
            <a:spAutoFit/>
          </a:bodyPr>
          <a:lstStyle/>
          <a:p>
            <a:pPr algn="just">
              <a:lnSpc>
                <a:spcPct val="107000"/>
              </a:lnSpc>
              <a:spcAft>
                <a:spcPts val="800"/>
              </a:spcAft>
            </a:pPr>
            <a:r>
              <a:rPr lang="en-GB" dirty="0">
                <a:solidFill>
                  <a:schemeClr val="tx2">
                    <a:lumMod val="50000"/>
                  </a:schemeClr>
                </a:solidFill>
                <a:effectLst/>
                <a:latin typeface="Calibri" panose="020F0502020204030204" pitchFamily="34" charset="0"/>
                <a:ea typeface="Calibri" panose="020F0502020204030204" pitchFamily="34" charset="0"/>
                <a:cs typeface="Times New Roman" panose="02020603050405020304" pitchFamily="18" charset="0"/>
              </a:rPr>
              <a:t>War always stimulates medical advances, and survival rates increased dramatically as the war went on. What was important was speed, and on the Western Front, once wounded men got into the chain of evacuation,… only 7.61 per cent died.</a:t>
            </a:r>
          </a:p>
          <a:p>
            <a:pPr algn="r">
              <a:lnSpc>
                <a:spcPct val="107000"/>
              </a:lnSpc>
              <a:spcAft>
                <a:spcPts val="800"/>
              </a:spcAft>
            </a:pPr>
            <a:r>
              <a:rPr lang="en-GB" i="1" dirty="0">
                <a:effectLst/>
                <a:latin typeface="Calibri" panose="020F0502020204030204" pitchFamily="34" charset="0"/>
                <a:ea typeface="Calibri" panose="020F0502020204030204" pitchFamily="34" charset="0"/>
                <a:cs typeface="Times New Roman" panose="02020603050405020304" pitchFamily="18" charset="0"/>
              </a:rPr>
              <a:t>Mud, Blood and Poppycock</a:t>
            </a:r>
            <a:r>
              <a:rPr lang="en-GB" dirty="0">
                <a:effectLst/>
                <a:latin typeface="Calibri" panose="020F0502020204030204" pitchFamily="34" charset="0"/>
                <a:ea typeface="Calibri" panose="020F0502020204030204" pitchFamily="34" charset="0"/>
                <a:cs typeface="Times New Roman" panose="02020603050405020304" pitchFamily="18" charset="0"/>
              </a:rPr>
              <a:t> by Gordon Corrigan, published in 2003</a:t>
            </a:r>
          </a:p>
        </p:txBody>
      </p:sp>
      <p:pic>
        <p:nvPicPr>
          <p:cNvPr id="4" name="Picture 3">
            <a:extLst>
              <a:ext uri="{FF2B5EF4-FFF2-40B4-BE49-F238E27FC236}">
                <a16:creationId xmlns:a16="http://schemas.microsoft.com/office/drawing/2014/main" id="{8EB3E32C-A76B-282A-607D-4A21415F83BD}"/>
              </a:ext>
            </a:extLst>
          </p:cNvPr>
          <p:cNvPicPr>
            <a:picLocks noChangeAspect="1"/>
          </p:cNvPicPr>
          <p:nvPr/>
        </p:nvPicPr>
        <p:blipFill>
          <a:blip r:embed="rId2"/>
          <a:stretch>
            <a:fillRect/>
          </a:stretch>
        </p:blipFill>
        <p:spPr>
          <a:xfrm>
            <a:off x="696286" y="6103747"/>
            <a:ext cx="5276675" cy="601078"/>
          </a:xfrm>
          <a:prstGeom prst="rect">
            <a:avLst/>
          </a:prstGeom>
        </p:spPr>
      </p:pic>
      <p:sp>
        <p:nvSpPr>
          <p:cNvPr id="5" name="TextBox 4">
            <a:extLst>
              <a:ext uri="{FF2B5EF4-FFF2-40B4-BE49-F238E27FC236}">
                <a16:creationId xmlns:a16="http://schemas.microsoft.com/office/drawing/2014/main" id="{43E60664-C996-1A8D-A8A4-A286D2A5FC80}"/>
              </a:ext>
            </a:extLst>
          </p:cNvPr>
          <p:cNvSpPr txBox="1"/>
          <p:nvPr/>
        </p:nvSpPr>
        <p:spPr>
          <a:xfrm>
            <a:off x="7601489" y="6243160"/>
            <a:ext cx="4095482" cy="461665"/>
          </a:xfrm>
          <a:prstGeom prst="rect">
            <a:avLst/>
          </a:prstGeom>
          <a:noFill/>
        </p:spPr>
        <p:txBody>
          <a:bodyPr wrap="square" rtlCol="0">
            <a:spAutoFit/>
          </a:bodyPr>
          <a:lstStyle/>
          <a:p>
            <a:r>
              <a:rPr lang="en-GB" sz="1200" b="1" kern="1200" dirty="0">
                <a:solidFill>
                  <a:srgbClr val="BFBFBF"/>
                </a:solidFill>
                <a:effectLst/>
                <a:latin typeface="Calibri" panose="020F0502020204030204" pitchFamily="34" charset="0"/>
                <a:ea typeface="Times New Roman" panose="02020603050405020304" pitchFamily="18" charset="0"/>
                <a:cs typeface="Times New Roman" panose="02020603050405020304" pitchFamily="18" charset="0"/>
              </a:rPr>
              <a:t>Originally developed as part of the UCL Institute of Education First World War Centenary Education Programme</a:t>
            </a:r>
            <a:endParaRPr lang="en-GB"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1688017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87053" y="2362654"/>
            <a:ext cx="7010400" cy="2269467"/>
          </a:xfrm>
          <a:prstGeom prst="rect">
            <a:avLst/>
          </a:prstGeom>
        </p:spPr>
        <p:txBody>
          <a:bodyPr wrap="square">
            <a:spAutoFit/>
          </a:bodyPr>
          <a:lstStyle/>
          <a:p>
            <a:pPr algn="just">
              <a:lnSpc>
                <a:spcPct val="107000"/>
              </a:lnSpc>
              <a:spcAft>
                <a:spcPts val="800"/>
              </a:spcAft>
            </a:pPr>
            <a:r>
              <a:rPr lang="en-GB" dirty="0">
                <a:solidFill>
                  <a:schemeClr val="tx2">
                    <a:lumMod val="50000"/>
                  </a:schemeClr>
                </a:solidFill>
                <a:latin typeface="Calibri" panose="020F0502020204030204" pitchFamily="34" charset="0"/>
                <a:ea typeface="Calibri" panose="020F0502020204030204" pitchFamily="34" charset="0"/>
                <a:cs typeface="Times New Roman" panose="02020603050405020304" pitchFamily="18" charset="0"/>
              </a:rPr>
              <a:t>The first call was the regimental aid post. The post would be in a reserve trench dugout or shell hole, since shellfire so close to action precluded a tent or hut. Field dressings would be removed whenever possible… All would receive a </a:t>
            </a:r>
            <a:r>
              <a:rPr lang="en-GB" dirty="0" err="1">
                <a:solidFill>
                  <a:schemeClr val="tx2">
                    <a:lumMod val="50000"/>
                  </a:schemeClr>
                </a:solidFill>
                <a:latin typeface="Calibri" panose="020F0502020204030204" pitchFamily="34" charset="0"/>
                <a:ea typeface="Calibri" panose="020F0502020204030204" pitchFamily="34" charset="0"/>
                <a:cs typeface="Times New Roman" panose="02020603050405020304" pitchFamily="18" charset="0"/>
              </a:rPr>
              <a:t>morphia</a:t>
            </a:r>
            <a:r>
              <a:rPr lang="en-GB" dirty="0">
                <a:solidFill>
                  <a:schemeClr val="tx2">
                    <a:lumMod val="50000"/>
                  </a:schemeClr>
                </a:solidFill>
                <a:latin typeface="Calibri" panose="020F0502020204030204" pitchFamily="34" charset="0"/>
                <a:ea typeface="Calibri" panose="020F0502020204030204" pitchFamily="34" charset="0"/>
                <a:cs typeface="Times New Roman" panose="02020603050405020304" pitchFamily="18" charset="0"/>
              </a:rPr>
              <a:t> injection with a cross of indelible pencil on the forehead to warn the next treatment centre… a luggage label was attached to a tunic button to describe the case.</a:t>
            </a:r>
          </a:p>
          <a:p>
            <a:pPr algn="r">
              <a:lnSpc>
                <a:spcPct val="107000"/>
              </a:lnSpc>
              <a:spcAft>
                <a:spcPts val="800"/>
              </a:spcAft>
            </a:pPr>
            <a:r>
              <a:rPr lang="en-GB" dirty="0">
                <a:latin typeface="Calibri" panose="020F0502020204030204" pitchFamily="34" charset="0"/>
                <a:ea typeface="Calibri" panose="020F0502020204030204" pitchFamily="34" charset="0"/>
                <a:cs typeface="Times New Roman" panose="02020603050405020304" pitchFamily="18" charset="0"/>
              </a:rPr>
              <a:t>In </a:t>
            </a:r>
            <a:r>
              <a:rPr lang="en-GB" i="1" dirty="0">
                <a:latin typeface="Calibri" panose="020F0502020204030204" pitchFamily="34" charset="0"/>
                <a:ea typeface="Calibri" panose="020F0502020204030204" pitchFamily="34" charset="0"/>
                <a:cs typeface="Times New Roman" panose="02020603050405020304" pitchFamily="18" charset="0"/>
              </a:rPr>
              <a:t>Death’s Men</a:t>
            </a:r>
            <a:r>
              <a:rPr lang="en-GB" dirty="0">
                <a:latin typeface="Calibri" panose="020F0502020204030204" pitchFamily="34" charset="0"/>
                <a:ea typeface="Calibri" panose="020F0502020204030204" pitchFamily="34" charset="0"/>
                <a:cs typeface="Times New Roman" panose="02020603050405020304" pitchFamily="18" charset="0"/>
              </a:rPr>
              <a:t> by Denis Winter, p.197, published in 1978</a:t>
            </a:r>
            <a:endParaRPr lang="en-GB"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Cross 2"/>
          <p:cNvSpPr/>
          <p:nvPr/>
        </p:nvSpPr>
        <p:spPr>
          <a:xfrm>
            <a:off x="772732" y="1325037"/>
            <a:ext cx="309093" cy="297701"/>
          </a:xfrm>
          <a:prstGeom prst="plus">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5F0F1FBA-6249-93B4-12F5-A9FF1FA4C125}"/>
              </a:ext>
            </a:extLst>
          </p:cNvPr>
          <p:cNvPicPr>
            <a:picLocks noChangeAspect="1"/>
          </p:cNvPicPr>
          <p:nvPr/>
        </p:nvPicPr>
        <p:blipFill>
          <a:blip r:embed="rId2"/>
          <a:stretch>
            <a:fillRect/>
          </a:stretch>
        </p:blipFill>
        <p:spPr>
          <a:xfrm>
            <a:off x="696286" y="6103747"/>
            <a:ext cx="5276675" cy="601078"/>
          </a:xfrm>
          <a:prstGeom prst="rect">
            <a:avLst/>
          </a:prstGeom>
        </p:spPr>
      </p:pic>
      <p:sp>
        <p:nvSpPr>
          <p:cNvPr id="6" name="TextBox 5">
            <a:extLst>
              <a:ext uri="{FF2B5EF4-FFF2-40B4-BE49-F238E27FC236}">
                <a16:creationId xmlns:a16="http://schemas.microsoft.com/office/drawing/2014/main" id="{6961E39B-F522-EE99-7D17-5A1DE486A495}"/>
              </a:ext>
            </a:extLst>
          </p:cNvPr>
          <p:cNvSpPr txBox="1"/>
          <p:nvPr/>
        </p:nvSpPr>
        <p:spPr>
          <a:xfrm>
            <a:off x="7601489" y="6243160"/>
            <a:ext cx="4095482" cy="461665"/>
          </a:xfrm>
          <a:prstGeom prst="rect">
            <a:avLst/>
          </a:prstGeom>
          <a:noFill/>
        </p:spPr>
        <p:txBody>
          <a:bodyPr wrap="square" rtlCol="0">
            <a:spAutoFit/>
          </a:bodyPr>
          <a:lstStyle/>
          <a:p>
            <a:r>
              <a:rPr lang="en-GB" sz="1200" b="1" kern="1200" dirty="0">
                <a:solidFill>
                  <a:srgbClr val="BFBFBF"/>
                </a:solidFill>
                <a:effectLst/>
                <a:latin typeface="Calibri" panose="020F0502020204030204" pitchFamily="34" charset="0"/>
                <a:ea typeface="Times New Roman" panose="02020603050405020304" pitchFamily="18" charset="0"/>
                <a:cs typeface="Times New Roman" panose="02020603050405020304" pitchFamily="18" charset="0"/>
              </a:rPr>
              <a:t>Originally developed as part of the UCL Institute of Education First World War Centenary Education Programme</a:t>
            </a:r>
            <a:endParaRPr lang="en-GB"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510033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89409" y="2055784"/>
            <a:ext cx="7817476" cy="2964786"/>
          </a:xfrm>
          <a:prstGeom prst="rect">
            <a:avLst/>
          </a:prstGeom>
        </p:spPr>
        <p:txBody>
          <a:bodyPr wrap="square">
            <a:spAutoFit/>
          </a:bodyPr>
          <a:lstStyle/>
          <a:p>
            <a:pPr algn="just">
              <a:lnSpc>
                <a:spcPct val="107000"/>
              </a:lnSpc>
              <a:spcAft>
                <a:spcPts val="800"/>
              </a:spcAft>
            </a:pPr>
            <a:r>
              <a:rPr lang="en-GB" dirty="0">
                <a:solidFill>
                  <a:schemeClr val="tx2">
                    <a:lumMod val="50000"/>
                  </a:schemeClr>
                </a:solidFill>
                <a:effectLst/>
                <a:latin typeface="Calibri" panose="020F0502020204030204" pitchFamily="34" charset="0"/>
                <a:ea typeface="Calibri" panose="020F0502020204030204" pitchFamily="34" charset="0"/>
                <a:cs typeface="Times New Roman" panose="02020603050405020304" pitchFamily="18" charset="0"/>
              </a:rPr>
              <a:t>Into the tent are borne on stretchers or wearily stumbling, figures in khaki wrapped in blankets or coats, bandaged or splinted. All of them caked in mud or stiff with blood and dust and sweat. Labels of their injuries are attached. Many are white and cold and lie still. I have never seen such dreadful wounds… it is an extraordinary thing that in this charnel test of pain and misery, there was silence and no outward expression of complaint… even the badly wounded often asked for a smoke.</a:t>
            </a:r>
          </a:p>
          <a:p>
            <a:pPr algn="just">
              <a:lnSpc>
                <a:spcPct val="107000"/>
              </a:lnSpc>
              <a:spcAft>
                <a:spcPts val="800"/>
              </a:spcAft>
            </a:pPr>
            <a:endParaRPr lang="en-GB" dirty="0">
              <a:effectLst/>
              <a:latin typeface="Calibri" panose="020F0502020204030204" pitchFamily="34" charset="0"/>
              <a:ea typeface="Calibri" panose="020F0502020204030204" pitchFamily="34" charset="0"/>
              <a:cs typeface="Times New Roman" panose="02020603050405020304" pitchFamily="18" charset="0"/>
            </a:endParaRPr>
          </a:p>
          <a:p>
            <a:pPr algn="r">
              <a:lnSpc>
                <a:spcPct val="107000"/>
              </a:lnSpc>
              <a:spcAft>
                <a:spcPts val="800"/>
              </a:spcAft>
            </a:pPr>
            <a:r>
              <a:rPr lang="en-GB" dirty="0">
                <a:effectLst/>
                <a:latin typeface="Calibri" panose="020F0502020204030204" pitchFamily="34" charset="0"/>
                <a:ea typeface="Calibri" panose="020F0502020204030204" pitchFamily="34" charset="0"/>
                <a:cs typeface="Times New Roman" panose="02020603050405020304" pitchFamily="18" charset="0"/>
              </a:rPr>
              <a:t>RAMC doctor quoted in </a:t>
            </a:r>
            <a:r>
              <a:rPr lang="en-GB" i="1" dirty="0">
                <a:effectLst/>
                <a:latin typeface="Calibri" panose="020F0502020204030204" pitchFamily="34" charset="0"/>
                <a:ea typeface="Calibri" panose="020F0502020204030204" pitchFamily="34" charset="0"/>
                <a:cs typeface="Times New Roman" panose="02020603050405020304" pitchFamily="18" charset="0"/>
              </a:rPr>
              <a:t>Death’s Men</a:t>
            </a:r>
            <a:r>
              <a:rPr lang="en-GB" dirty="0">
                <a:effectLst/>
                <a:latin typeface="Calibri" panose="020F0502020204030204" pitchFamily="34" charset="0"/>
                <a:ea typeface="Calibri" panose="020F0502020204030204" pitchFamily="34" charset="0"/>
                <a:cs typeface="Times New Roman" panose="02020603050405020304" pitchFamily="18" charset="0"/>
              </a:rPr>
              <a:t> by Denis Winter, p.198, published in 1978</a:t>
            </a:r>
          </a:p>
        </p:txBody>
      </p:sp>
      <p:sp>
        <p:nvSpPr>
          <p:cNvPr id="3" name="Cross 2"/>
          <p:cNvSpPr/>
          <p:nvPr/>
        </p:nvSpPr>
        <p:spPr>
          <a:xfrm>
            <a:off x="772732" y="1325037"/>
            <a:ext cx="309093" cy="297701"/>
          </a:xfrm>
          <a:prstGeom prst="plus">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80F5BE6E-DB9B-0103-BD20-2D2DFF5BD443}"/>
              </a:ext>
            </a:extLst>
          </p:cNvPr>
          <p:cNvPicPr>
            <a:picLocks noChangeAspect="1"/>
          </p:cNvPicPr>
          <p:nvPr/>
        </p:nvPicPr>
        <p:blipFill>
          <a:blip r:embed="rId2"/>
          <a:stretch>
            <a:fillRect/>
          </a:stretch>
        </p:blipFill>
        <p:spPr>
          <a:xfrm>
            <a:off x="696286" y="6103747"/>
            <a:ext cx="5276675" cy="601078"/>
          </a:xfrm>
          <a:prstGeom prst="rect">
            <a:avLst/>
          </a:prstGeom>
        </p:spPr>
      </p:pic>
      <p:sp>
        <p:nvSpPr>
          <p:cNvPr id="6" name="TextBox 5">
            <a:extLst>
              <a:ext uri="{FF2B5EF4-FFF2-40B4-BE49-F238E27FC236}">
                <a16:creationId xmlns:a16="http://schemas.microsoft.com/office/drawing/2014/main" id="{BA4B8A7C-3227-AB8B-F4FC-C1A5F45206A1}"/>
              </a:ext>
            </a:extLst>
          </p:cNvPr>
          <p:cNvSpPr txBox="1"/>
          <p:nvPr/>
        </p:nvSpPr>
        <p:spPr>
          <a:xfrm>
            <a:off x="7601489" y="6243160"/>
            <a:ext cx="4095482" cy="461665"/>
          </a:xfrm>
          <a:prstGeom prst="rect">
            <a:avLst/>
          </a:prstGeom>
          <a:noFill/>
        </p:spPr>
        <p:txBody>
          <a:bodyPr wrap="square" rtlCol="0">
            <a:spAutoFit/>
          </a:bodyPr>
          <a:lstStyle/>
          <a:p>
            <a:r>
              <a:rPr lang="en-GB" sz="1200" b="1" kern="1200" dirty="0">
                <a:solidFill>
                  <a:srgbClr val="BFBFBF"/>
                </a:solidFill>
                <a:effectLst/>
                <a:latin typeface="Calibri" panose="020F0502020204030204" pitchFamily="34" charset="0"/>
                <a:ea typeface="Times New Roman" panose="02020603050405020304" pitchFamily="18" charset="0"/>
                <a:cs typeface="Times New Roman" panose="02020603050405020304" pitchFamily="18" charset="0"/>
              </a:rPr>
              <a:t>Originally developed as part of the UCL Institute of Education First World War Centenary Education Programme</a:t>
            </a:r>
            <a:endParaRPr lang="en-GB"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2524266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File:An Advanced Dressing Statio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9775" y="1283368"/>
            <a:ext cx="5755442" cy="4660232"/>
          </a:xfrm>
          <a:prstGeom prst="rect">
            <a:avLst/>
          </a:prstGeom>
          <a:noFill/>
          <a:extLst>
            <a:ext uri="{909E8E84-426E-40DD-AFC4-6F175D3DCCD1}">
              <a14:hiddenFill xmlns:a14="http://schemas.microsoft.com/office/drawing/2010/main">
                <a:solidFill>
                  <a:srgbClr val="FFFFFF"/>
                </a:solidFill>
              </a14:hiddenFill>
            </a:ext>
          </a:extLst>
        </p:spPr>
      </p:pic>
      <p:sp>
        <p:nvSpPr>
          <p:cNvPr id="3" name="Cross 2"/>
          <p:cNvSpPr/>
          <p:nvPr/>
        </p:nvSpPr>
        <p:spPr>
          <a:xfrm>
            <a:off x="772732" y="1325037"/>
            <a:ext cx="309093" cy="297701"/>
          </a:xfrm>
          <a:prstGeom prst="plus">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0051E08-4A5C-B7F3-4BA7-E1B9A8634B0D}"/>
              </a:ext>
            </a:extLst>
          </p:cNvPr>
          <p:cNvPicPr>
            <a:picLocks noChangeAspect="1"/>
          </p:cNvPicPr>
          <p:nvPr/>
        </p:nvPicPr>
        <p:blipFill>
          <a:blip r:embed="rId3"/>
          <a:stretch>
            <a:fillRect/>
          </a:stretch>
        </p:blipFill>
        <p:spPr>
          <a:xfrm>
            <a:off x="696286" y="6103747"/>
            <a:ext cx="5276675" cy="601078"/>
          </a:xfrm>
          <a:prstGeom prst="rect">
            <a:avLst/>
          </a:prstGeom>
        </p:spPr>
      </p:pic>
      <p:sp>
        <p:nvSpPr>
          <p:cNvPr id="5" name="TextBox 4">
            <a:extLst>
              <a:ext uri="{FF2B5EF4-FFF2-40B4-BE49-F238E27FC236}">
                <a16:creationId xmlns:a16="http://schemas.microsoft.com/office/drawing/2014/main" id="{E1D03317-DA4D-6A46-1A0D-F101CD31DB8A}"/>
              </a:ext>
            </a:extLst>
          </p:cNvPr>
          <p:cNvSpPr txBox="1"/>
          <p:nvPr/>
        </p:nvSpPr>
        <p:spPr>
          <a:xfrm>
            <a:off x="7601489" y="6243160"/>
            <a:ext cx="4095482" cy="461665"/>
          </a:xfrm>
          <a:prstGeom prst="rect">
            <a:avLst/>
          </a:prstGeom>
          <a:noFill/>
        </p:spPr>
        <p:txBody>
          <a:bodyPr wrap="square" rtlCol="0">
            <a:spAutoFit/>
          </a:bodyPr>
          <a:lstStyle/>
          <a:p>
            <a:r>
              <a:rPr lang="en-GB" sz="1200" b="1" kern="1200" dirty="0">
                <a:solidFill>
                  <a:srgbClr val="BFBFBF"/>
                </a:solidFill>
                <a:effectLst/>
                <a:latin typeface="Calibri" panose="020F0502020204030204" pitchFamily="34" charset="0"/>
                <a:ea typeface="Times New Roman" panose="02020603050405020304" pitchFamily="18" charset="0"/>
                <a:cs typeface="Times New Roman" panose="02020603050405020304" pitchFamily="18" charset="0"/>
              </a:rPr>
              <a:t>Originally developed as part of the UCL Institute of Education First World War Centenary Education Programme</a:t>
            </a:r>
            <a:endParaRPr lang="en-GB"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1673849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File:An advanced dressing station, Western Front (21480831230).jpg"/>
          <p:cNvPicPr>
            <a:picLocks noChangeAspect="1" noChangeArrowheads="1"/>
          </p:cNvPicPr>
          <p:nvPr/>
        </p:nvPicPr>
        <p:blipFill rotWithShape="1">
          <a:blip r:embed="rId2">
            <a:extLst>
              <a:ext uri="{28A0092B-C50C-407E-A947-70E740481C1C}">
                <a14:useLocalDpi xmlns:a14="http://schemas.microsoft.com/office/drawing/2010/main" val="0"/>
              </a:ext>
            </a:extLst>
          </a:blip>
          <a:srcRect l="3106" t="21143" r="2574" b="3075"/>
          <a:stretch/>
        </p:blipFill>
        <p:spPr bwMode="auto">
          <a:xfrm>
            <a:off x="2298031" y="1347536"/>
            <a:ext cx="7688180" cy="4540139"/>
          </a:xfrm>
          <a:prstGeom prst="rect">
            <a:avLst/>
          </a:prstGeom>
          <a:noFill/>
          <a:extLst>
            <a:ext uri="{909E8E84-426E-40DD-AFC4-6F175D3DCCD1}">
              <a14:hiddenFill xmlns:a14="http://schemas.microsoft.com/office/drawing/2010/main">
                <a:solidFill>
                  <a:srgbClr val="FFFFFF"/>
                </a:solidFill>
              </a14:hiddenFill>
            </a:ext>
          </a:extLst>
        </p:spPr>
      </p:pic>
      <p:sp>
        <p:nvSpPr>
          <p:cNvPr id="3" name="Cross 2"/>
          <p:cNvSpPr/>
          <p:nvPr/>
        </p:nvSpPr>
        <p:spPr>
          <a:xfrm>
            <a:off x="772732" y="1325037"/>
            <a:ext cx="309093" cy="297701"/>
          </a:xfrm>
          <a:prstGeom prst="plus">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405FFF8D-3CC3-715C-A748-6C57D9210770}"/>
              </a:ext>
            </a:extLst>
          </p:cNvPr>
          <p:cNvPicPr>
            <a:picLocks noChangeAspect="1"/>
          </p:cNvPicPr>
          <p:nvPr/>
        </p:nvPicPr>
        <p:blipFill>
          <a:blip r:embed="rId3"/>
          <a:stretch>
            <a:fillRect/>
          </a:stretch>
        </p:blipFill>
        <p:spPr>
          <a:xfrm>
            <a:off x="696286" y="6103747"/>
            <a:ext cx="5276675" cy="601078"/>
          </a:xfrm>
          <a:prstGeom prst="rect">
            <a:avLst/>
          </a:prstGeom>
        </p:spPr>
      </p:pic>
      <p:sp>
        <p:nvSpPr>
          <p:cNvPr id="6" name="TextBox 5">
            <a:extLst>
              <a:ext uri="{FF2B5EF4-FFF2-40B4-BE49-F238E27FC236}">
                <a16:creationId xmlns:a16="http://schemas.microsoft.com/office/drawing/2014/main" id="{1BA8F9AA-2FE8-D526-80DC-F20735B4D3ED}"/>
              </a:ext>
            </a:extLst>
          </p:cNvPr>
          <p:cNvSpPr txBox="1"/>
          <p:nvPr/>
        </p:nvSpPr>
        <p:spPr>
          <a:xfrm>
            <a:off x="7601489" y="6243160"/>
            <a:ext cx="4095482" cy="461665"/>
          </a:xfrm>
          <a:prstGeom prst="rect">
            <a:avLst/>
          </a:prstGeom>
          <a:noFill/>
        </p:spPr>
        <p:txBody>
          <a:bodyPr wrap="square" rtlCol="0">
            <a:spAutoFit/>
          </a:bodyPr>
          <a:lstStyle/>
          <a:p>
            <a:r>
              <a:rPr lang="en-GB" sz="1200" b="1" kern="1200" dirty="0">
                <a:solidFill>
                  <a:srgbClr val="BFBFBF"/>
                </a:solidFill>
                <a:effectLst/>
                <a:latin typeface="Calibri" panose="020F0502020204030204" pitchFamily="34" charset="0"/>
                <a:ea typeface="Times New Roman" panose="02020603050405020304" pitchFamily="18" charset="0"/>
                <a:cs typeface="Times New Roman" panose="02020603050405020304" pitchFamily="18" charset="0"/>
              </a:rPr>
              <a:t>Originally developed as part of the UCL Institute of Education First World War Centenary Education Programme</a:t>
            </a:r>
            <a:endParaRPr lang="en-GB"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6673535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File:StateLibQld 2 66796 Australian Infantry Forces advanced dressing station, ca. 191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3179" y="1358047"/>
            <a:ext cx="7165974" cy="4541437"/>
          </a:xfrm>
          <a:prstGeom prst="rect">
            <a:avLst/>
          </a:prstGeom>
          <a:noFill/>
          <a:extLst>
            <a:ext uri="{909E8E84-426E-40DD-AFC4-6F175D3DCCD1}">
              <a14:hiddenFill xmlns:a14="http://schemas.microsoft.com/office/drawing/2010/main">
                <a:solidFill>
                  <a:srgbClr val="FFFFFF"/>
                </a:solidFill>
              </a14:hiddenFill>
            </a:ext>
          </a:extLst>
        </p:spPr>
      </p:pic>
      <p:sp>
        <p:nvSpPr>
          <p:cNvPr id="3" name="Cross 2"/>
          <p:cNvSpPr/>
          <p:nvPr/>
        </p:nvSpPr>
        <p:spPr>
          <a:xfrm>
            <a:off x="772732" y="1325037"/>
            <a:ext cx="309093" cy="297701"/>
          </a:xfrm>
          <a:prstGeom prst="plus">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5903092F-392D-8325-944E-1224F741DCD5}"/>
              </a:ext>
            </a:extLst>
          </p:cNvPr>
          <p:cNvPicPr>
            <a:picLocks noChangeAspect="1"/>
          </p:cNvPicPr>
          <p:nvPr/>
        </p:nvPicPr>
        <p:blipFill>
          <a:blip r:embed="rId3"/>
          <a:stretch>
            <a:fillRect/>
          </a:stretch>
        </p:blipFill>
        <p:spPr>
          <a:xfrm>
            <a:off x="696286" y="6103747"/>
            <a:ext cx="5276675" cy="601078"/>
          </a:xfrm>
          <a:prstGeom prst="rect">
            <a:avLst/>
          </a:prstGeom>
        </p:spPr>
      </p:pic>
      <p:sp>
        <p:nvSpPr>
          <p:cNvPr id="6" name="TextBox 5">
            <a:extLst>
              <a:ext uri="{FF2B5EF4-FFF2-40B4-BE49-F238E27FC236}">
                <a16:creationId xmlns:a16="http://schemas.microsoft.com/office/drawing/2014/main" id="{FC11E81E-4B0E-F5FB-8D79-52B6C113DF94}"/>
              </a:ext>
            </a:extLst>
          </p:cNvPr>
          <p:cNvSpPr txBox="1"/>
          <p:nvPr/>
        </p:nvSpPr>
        <p:spPr>
          <a:xfrm>
            <a:off x="7601489" y="6243160"/>
            <a:ext cx="4095482" cy="461665"/>
          </a:xfrm>
          <a:prstGeom prst="rect">
            <a:avLst/>
          </a:prstGeom>
          <a:noFill/>
        </p:spPr>
        <p:txBody>
          <a:bodyPr wrap="square" rtlCol="0">
            <a:spAutoFit/>
          </a:bodyPr>
          <a:lstStyle/>
          <a:p>
            <a:r>
              <a:rPr lang="en-GB" sz="1200" b="1" kern="1200" dirty="0">
                <a:solidFill>
                  <a:srgbClr val="BFBFBF"/>
                </a:solidFill>
                <a:effectLst/>
                <a:latin typeface="Calibri" panose="020F0502020204030204" pitchFamily="34" charset="0"/>
                <a:ea typeface="Times New Roman" panose="02020603050405020304" pitchFamily="18" charset="0"/>
                <a:cs typeface="Times New Roman" panose="02020603050405020304" pitchFamily="18" charset="0"/>
              </a:rPr>
              <a:t>Originally developed as part of the UCL Institute of Education First World War Centenary Education Programme</a:t>
            </a:r>
            <a:endParaRPr lang="en-GB"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9254552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177716" y="1706590"/>
            <a:ext cx="8109284" cy="3751283"/>
          </a:xfrm>
          <a:prstGeom prst="rect">
            <a:avLst/>
          </a:prstGeom>
        </p:spPr>
        <p:txBody>
          <a:bodyPr wrap="square">
            <a:spAutoFit/>
          </a:bodyPr>
          <a:lstStyle/>
          <a:p>
            <a:pPr algn="just">
              <a:lnSpc>
                <a:spcPct val="107000"/>
              </a:lnSpc>
              <a:spcAft>
                <a:spcPts val="800"/>
              </a:spcAft>
            </a:pPr>
            <a:r>
              <a:rPr lang="en-GB" dirty="0">
                <a:solidFill>
                  <a:schemeClr val="tx2">
                    <a:lumMod val="50000"/>
                  </a:schemeClr>
                </a:solidFill>
                <a:latin typeface="Calibri" panose="020F0502020204030204" pitchFamily="34" charset="0"/>
                <a:ea typeface="Calibri" panose="020F0502020204030204" pitchFamily="34" charset="0"/>
                <a:cs typeface="Times New Roman" panose="02020603050405020304" pitchFamily="18" charset="0"/>
              </a:rPr>
              <a:t>[The Field Ambulance] was a mobile medical unit, not a vehicle. Each British division had three such units, as well as a specialist medical sanitary unit. The Field Ambulances… established Main and Advanced (that is, forward) Dressing Stations where a casualty could receive further treatment and be got into a condition where he could be evacuated to a Casualty Clearing Station. Men who were ill or injured would also be sent to the Dressing Stations and in many cases returned to their unit after first aid or some primary care. There was no hard and fast rule regarding the location of a Dressing Station: existing buildings and underground dug-outs and bunkers were most common, simply because they afforded some protection from enemy shell fire and aerial attack. The Dressing Stations were generally manned by the Field Ambulances of the Royal Army Medical Corps.</a:t>
            </a:r>
          </a:p>
          <a:p>
            <a:pPr algn="r">
              <a:lnSpc>
                <a:spcPct val="107000"/>
              </a:lnSpc>
              <a:spcAft>
                <a:spcPts val="800"/>
              </a:spcAft>
            </a:pPr>
            <a:r>
              <a:rPr lang="en-GB" dirty="0">
                <a:latin typeface="Calibri" panose="020F0502020204030204" pitchFamily="34" charset="0"/>
                <a:ea typeface="Calibri" panose="020F0502020204030204" pitchFamily="34" charset="0"/>
                <a:cs typeface="Times New Roman" panose="02020603050405020304" pitchFamily="18" charset="0"/>
              </a:rPr>
              <a:t>The Long, Long Trail, </a:t>
            </a:r>
            <a:r>
              <a:rPr lang="en-GB" u="sng" dirty="0">
                <a:solidFill>
                  <a:srgbClr val="0563C1"/>
                </a:solidFill>
                <a:latin typeface="Calibri" panose="020F0502020204030204" pitchFamily="34" charset="0"/>
                <a:ea typeface="Calibri" panose="020F0502020204030204" pitchFamily="34" charset="0"/>
                <a:cs typeface="Times New Roman" panose="02020603050405020304" pitchFamily="18" charset="0"/>
                <a:hlinkClick r:id="rId2"/>
              </a:rPr>
              <a:t>www.longlongtrail.co.uk</a:t>
            </a:r>
            <a:r>
              <a:rPr lang="en-GB" dirty="0">
                <a:latin typeface="Calibri" panose="020F0502020204030204" pitchFamily="34" charset="0"/>
                <a:ea typeface="Calibri" panose="020F0502020204030204" pitchFamily="34" charset="0"/>
                <a:cs typeface="Times New Roman" panose="02020603050405020304" pitchFamily="18" charset="0"/>
              </a:rPr>
              <a:t> </a:t>
            </a:r>
            <a:endParaRPr lang="en-GB"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Cross 3"/>
          <p:cNvSpPr/>
          <p:nvPr/>
        </p:nvSpPr>
        <p:spPr>
          <a:xfrm>
            <a:off x="772732" y="1325037"/>
            <a:ext cx="309093" cy="297701"/>
          </a:xfrm>
          <a:prstGeom prst="plus">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50C90892-C5EB-2A5D-37DC-49DD2FFA1064}"/>
              </a:ext>
            </a:extLst>
          </p:cNvPr>
          <p:cNvPicPr>
            <a:picLocks noChangeAspect="1"/>
          </p:cNvPicPr>
          <p:nvPr/>
        </p:nvPicPr>
        <p:blipFill>
          <a:blip r:embed="rId3"/>
          <a:stretch>
            <a:fillRect/>
          </a:stretch>
        </p:blipFill>
        <p:spPr>
          <a:xfrm>
            <a:off x="696286" y="6103747"/>
            <a:ext cx="5276675" cy="601078"/>
          </a:xfrm>
          <a:prstGeom prst="rect">
            <a:avLst/>
          </a:prstGeom>
        </p:spPr>
      </p:pic>
      <p:sp>
        <p:nvSpPr>
          <p:cNvPr id="6" name="TextBox 5">
            <a:extLst>
              <a:ext uri="{FF2B5EF4-FFF2-40B4-BE49-F238E27FC236}">
                <a16:creationId xmlns:a16="http://schemas.microsoft.com/office/drawing/2014/main" id="{4AD06D7D-187F-19E8-4E1B-7EF2F853B4E6}"/>
              </a:ext>
            </a:extLst>
          </p:cNvPr>
          <p:cNvSpPr txBox="1"/>
          <p:nvPr/>
        </p:nvSpPr>
        <p:spPr>
          <a:xfrm>
            <a:off x="7601489" y="6243160"/>
            <a:ext cx="4095482" cy="461665"/>
          </a:xfrm>
          <a:prstGeom prst="rect">
            <a:avLst/>
          </a:prstGeom>
          <a:noFill/>
        </p:spPr>
        <p:txBody>
          <a:bodyPr wrap="square" rtlCol="0">
            <a:spAutoFit/>
          </a:bodyPr>
          <a:lstStyle/>
          <a:p>
            <a:r>
              <a:rPr lang="en-GB" sz="1200" b="1" kern="1200" dirty="0">
                <a:solidFill>
                  <a:srgbClr val="BFBFBF"/>
                </a:solidFill>
                <a:effectLst/>
                <a:latin typeface="Calibri" panose="020F0502020204030204" pitchFamily="34" charset="0"/>
                <a:ea typeface="Times New Roman" panose="02020603050405020304" pitchFamily="18" charset="0"/>
                <a:cs typeface="Times New Roman" panose="02020603050405020304" pitchFamily="18" charset="0"/>
              </a:rPr>
              <a:t>Originally developed as part of the UCL Institute of Education First World War Centenary Education Programme</a:t>
            </a:r>
            <a:endParaRPr lang="en-GB"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677494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File:World War I; German &amp; British wounded waiting to be evacuated Wellcome L0009184.jpg"/>
          <p:cNvPicPr>
            <a:picLocks noChangeAspect="1" noChangeArrowheads="1"/>
          </p:cNvPicPr>
          <p:nvPr/>
        </p:nvPicPr>
        <p:blipFill rotWithShape="1">
          <a:blip r:embed="rId2">
            <a:extLst>
              <a:ext uri="{28A0092B-C50C-407E-A947-70E740481C1C}">
                <a14:useLocalDpi xmlns:a14="http://schemas.microsoft.com/office/drawing/2010/main" val="0"/>
              </a:ext>
            </a:extLst>
          </a:blip>
          <a:srcRect l="3432" t="2532" r="4135" b="9321"/>
          <a:stretch/>
        </p:blipFill>
        <p:spPr bwMode="auto">
          <a:xfrm>
            <a:off x="4050035" y="1287378"/>
            <a:ext cx="3457669" cy="4647286"/>
          </a:xfrm>
          <a:prstGeom prst="rect">
            <a:avLst/>
          </a:prstGeom>
          <a:noFill/>
          <a:extLst>
            <a:ext uri="{909E8E84-426E-40DD-AFC4-6F175D3DCCD1}">
              <a14:hiddenFill xmlns:a14="http://schemas.microsoft.com/office/drawing/2010/main">
                <a:solidFill>
                  <a:srgbClr val="FFFFFF"/>
                </a:solidFill>
              </a14:hiddenFill>
            </a:ext>
          </a:extLst>
        </p:spPr>
      </p:pic>
      <p:sp>
        <p:nvSpPr>
          <p:cNvPr id="3" name="Cross 2"/>
          <p:cNvSpPr/>
          <p:nvPr/>
        </p:nvSpPr>
        <p:spPr>
          <a:xfrm>
            <a:off x="772732" y="1325037"/>
            <a:ext cx="309093" cy="297701"/>
          </a:xfrm>
          <a:prstGeom prst="plus">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E8670524-008D-CAE3-60BE-CC5FB23C852C}"/>
              </a:ext>
            </a:extLst>
          </p:cNvPr>
          <p:cNvPicPr>
            <a:picLocks noChangeAspect="1"/>
          </p:cNvPicPr>
          <p:nvPr/>
        </p:nvPicPr>
        <p:blipFill>
          <a:blip r:embed="rId3"/>
          <a:stretch>
            <a:fillRect/>
          </a:stretch>
        </p:blipFill>
        <p:spPr>
          <a:xfrm>
            <a:off x="696286" y="6103747"/>
            <a:ext cx="5276675" cy="601078"/>
          </a:xfrm>
          <a:prstGeom prst="rect">
            <a:avLst/>
          </a:prstGeom>
        </p:spPr>
      </p:pic>
      <p:sp>
        <p:nvSpPr>
          <p:cNvPr id="6" name="TextBox 5">
            <a:extLst>
              <a:ext uri="{FF2B5EF4-FFF2-40B4-BE49-F238E27FC236}">
                <a16:creationId xmlns:a16="http://schemas.microsoft.com/office/drawing/2014/main" id="{9A7D458D-0834-70EA-0959-BA8823D7BC74}"/>
              </a:ext>
            </a:extLst>
          </p:cNvPr>
          <p:cNvSpPr txBox="1"/>
          <p:nvPr/>
        </p:nvSpPr>
        <p:spPr>
          <a:xfrm>
            <a:off x="7601489" y="6243160"/>
            <a:ext cx="4095482" cy="461665"/>
          </a:xfrm>
          <a:prstGeom prst="rect">
            <a:avLst/>
          </a:prstGeom>
          <a:noFill/>
        </p:spPr>
        <p:txBody>
          <a:bodyPr wrap="square" rtlCol="0">
            <a:spAutoFit/>
          </a:bodyPr>
          <a:lstStyle/>
          <a:p>
            <a:r>
              <a:rPr lang="en-GB" sz="1200" b="1" kern="1200" dirty="0">
                <a:solidFill>
                  <a:srgbClr val="BFBFBF"/>
                </a:solidFill>
                <a:effectLst/>
                <a:latin typeface="Calibri" panose="020F0502020204030204" pitchFamily="34" charset="0"/>
                <a:ea typeface="Times New Roman" panose="02020603050405020304" pitchFamily="18" charset="0"/>
                <a:cs typeface="Times New Roman" panose="02020603050405020304" pitchFamily="18" charset="0"/>
              </a:rPr>
              <a:t>Originally developed as part of the UCL Institute of Education First World War Centenary Education Programme</a:t>
            </a:r>
            <a:endParaRPr lang="en-GB"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8028600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File:British Guns and 39th Casualty Clearing Station... Wellcome L0072101.jpg"/>
          <p:cNvPicPr>
            <a:picLocks noChangeAspect="1" noChangeArrowheads="1"/>
          </p:cNvPicPr>
          <p:nvPr/>
        </p:nvPicPr>
        <p:blipFill rotWithShape="1">
          <a:blip r:embed="rId2">
            <a:extLst>
              <a:ext uri="{28A0092B-C50C-407E-A947-70E740481C1C}">
                <a14:useLocalDpi xmlns:a14="http://schemas.microsoft.com/office/drawing/2010/main" val="0"/>
              </a:ext>
            </a:extLst>
          </a:blip>
          <a:srcRect l="2852" t="3253" r="1305" b="2396"/>
          <a:stretch/>
        </p:blipFill>
        <p:spPr bwMode="auto">
          <a:xfrm>
            <a:off x="2322093" y="1275348"/>
            <a:ext cx="6689559" cy="4716855"/>
          </a:xfrm>
          <a:prstGeom prst="rect">
            <a:avLst/>
          </a:prstGeom>
          <a:noFill/>
          <a:extLst>
            <a:ext uri="{909E8E84-426E-40DD-AFC4-6F175D3DCCD1}">
              <a14:hiddenFill xmlns:a14="http://schemas.microsoft.com/office/drawing/2010/main">
                <a:solidFill>
                  <a:srgbClr val="FFFFFF"/>
                </a:solidFill>
              </a14:hiddenFill>
            </a:ext>
          </a:extLst>
        </p:spPr>
      </p:pic>
      <p:sp>
        <p:nvSpPr>
          <p:cNvPr id="3" name="Cross 2"/>
          <p:cNvSpPr/>
          <p:nvPr/>
        </p:nvSpPr>
        <p:spPr>
          <a:xfrm>
            <a:off x="772732" y="1325037"/>
            <a:ext cx="309093" cy="297701"/>
          </a:xfrm>
          <a:prstGeom prst="plus">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0307BC47-3086-8236-DCB5-2B1EE41BC0FD}"/>
              </a:ext>
            </a:extLst>
          </p:cNvPr>
          <p:cNvPicPr>
            <a:picLocks noChangeAspect="1"/>
          </p:cNvPicPr>
          <p:nvPr/>
        </p:nvPicPr>
        <p:blipFill>
          <a:blip r:embed="rId3"/>
          <a:stretch>
            <a:fillRect/>
          </a:stretch>
        </p:blipFill>
        <p:spPr>
          <a:xfrm>
            <a:off x="696286" y="6103747"/>
            <a:ext cx="5276675" cy="601078"/>
          </a:xfrm>
          <a:prstGeom prst="rect">
            <a:avLst/>
          </a:prstGeom>
        </p:spPr>
      </p:pic>
      <p:sp>
        <p:nvSpPr>
          <p:cNvPr id="6" name="TextBox 5">
            <a:extLst>
              <a:ext uri="{FF2B5EF4-FFF2-40B4-BE49-F238E27FC236}">
                <a16:creationId xmlns:a16="http://schemas.microsoft.com/office/drawing/2014/main" id="{23140721-5356-0788-97FC-DF36203135C4}"/>
              </a:ext>
            </a:extLst>
          </p:cNvPr>
          <p:cNvSpPr txBox="1"/>
          <p:nvPr/>
        </p:nvSpPr>
        <p:spPr>
          <a:xfrm>
            <a:off x="7601489" y="6243160"/>
            <a:ext cx="4095482" cy="461665"/>
          </a:xfrm>
          <a:prstGeom prst="rect">
            <a:avLst/>
          </a:prstGeom>
          <a:noFill/>
        </p:spPr>
        <p:txBody>
          <a:bodyPr wrap="square" rtlCol="0">
            <a:spAutoFit/>
          </a:bodyPr>
          <a:lstStyle/>
          <a:p>
            <a:r>
              <a:rPr lang="en-GB" sz="1200" b="1" kern="1200" dirty="0">
                <a:solidFill>
                  <a:srgbClr val="BFBFBF"/>
                </a:solidFill>
                <a:effectLst/>
                <a:latin typeface="Calibri" panose="020F0502020204030204" pitchFamily="34" charset="0"/>
                <a:ea typeface="Times New Roman" panose="02020603050405020304" pitchFamily="18" charset="0"/>
                <a:cs typeface="Times New Roman" panose="02020603050405020304" pitchFamily="18" charset="0"/>
              </a:rPr>
              <a:t>Originally developed as part of the UCL Institute of Education First World War Centenary Education Programme</a:t>
            </a:r>
            <a:endParaRPr lang="en-GB"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7707055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descr="File:A convoy leaving the New Zealand Stationary Hospital for the ambulance train, France, World War I (21618400331).jpg"/>
          <p:cNvPicPr>
            <a:picLocks noChangeAspect="1" noChangeArrowheads="1"/>
          </p:cNvPicPr>
          <p:nvPr/>
        </p:nvPicPr>
        <p:blipFill rotWithShape="1">
          <a:blip r:embed="rId2">
            <a:extLst>
              <a:ext uri="{28A0092B-C50C-407E-A947-70E740481C1C}">
                <a14:useLocalDpi xmlns:a14="http://schemas.microsoft.com/office/drawing/2010/main" val="0"/>
              </a:ext>
            </a:extLst>
          </a:blip>
          <a:srcRect l="853" t="29041"/>
          <a:stretch/>
        </p:blipFill>
        <p:spPr bwMode="auto">
          <a:xfrm>
            <a:off x="1708484" y="1407695"/>
            <a:ext cx="8463502" cy="4391526"/>
          </a:xfrm>
          <a:prstGeom prst="rect">
            <a:avLst/>
          </a:prstGeom>
          <a:noFill/>
          <a:extLst>
            <a:ext uri="{909E8E84-426E-40DD-AFC4-6F175D3DCCD1}">
              <a14:hiddenFill xmlns:a14="http://schemas.microsoft.com/office/drawing/2010/main">
                <a:solidFill>
                  <a:srgbClr val="FFFFFF"/>
                </a:solidFill>
              </a14:hiddenFill>
            </a:ext>
          </a:extLst>
        </p:spPr>
      </p:pic>
      <p:sp>
        <p:nvSpPr>
          <p:cNvPr id="3" name="Cross 2"/>
          <p:cNvSpPr/>
          <p:nvPr/>
        </p:nvSpPr>
        <p:spPr>
          <a:xfrm>
            <a:off x="772732" y="1325037"/>
            <a:ext cx="309093" cy="297701"/>
          </a:xfrm>
          <a:prstGeom prst="plus">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EF702BE9-FB51-1881-E55F-CD8257850C07}"/>
              </a:ext>
            </a:extLst>
          </p:cNvPr>
          <p:cNvPicPr>
            <a:picLocks noChangeAspect="1"/>
          </p:cNvPicPr>
          <p:nvPr/>
        </p:nvPicPr>
        <p:blipFill>
          <a:blip r:embed="rId3"/>
          <a:stretch>
            <a:fillRect/>
          </a:stretch>
        </p:blipFill>
        <p:spPr>
          <a:xfrm>
            <a:off x="696286" y="6103747"/>
            <a:ext cx="5276675" cy="601078"/>
          </a:xfrm>
          <a:prstGeom prst="rect">
            <a:avLst/>
          </a:prstGeom>
        </p:spPr>
      </p:pic>
      <p:sp>
        <p:nvSpPr>
          <p:cNvPr id="5" name="TextBox 4">
            <a:extLst>
              <a:ext uri="{FF2B5EF4-FFF2-40B4-BE49-F238E27FC236}">
                <a16:creationId xmlns:a16="http://schemas.microsoft.com/office/drawing/2014/main" id="{AEC790BA-982F-8AEC-1823-FBFA129F4759}"/>
              </a:ext>
            </a:extLst>
          </p:cNvPr>
          <p:cNvSpPr txBox="1"/>
          <p:nvPr/>
        </p:nvSpPr>
        <p:spPr>
          <a:xfrm>
            <a:off x="7601489" y="6243160"/>
            <a:ext cx="4095482" cy="461665"/>
          </a:xfrm>
          <a:prstGeom prst="rect">
            <a:avLst/>
          </a:prstGeom>
          <a:noFill/>
        </p:spPr>
        <p:txBody>
          <a:bodyPr wrap="square" rtlCol="0">
            <a:spAutoFit/>
          </a:bodyPr>
          <a:lstStyle/>
          <a:p>
            <a:r>
              <a:rPr lang="en-GB" sz="1200" b="1" kern="1200" dirty="0">
                <a:solidFill>
                  <a:srgbClr val="BFBFBF"/>
                </a:solidFill>
                <a:effectLst/>
                <a:latin typeface="Calibri" panose="020F0502020204030204" pitchFamily="34" charset="0"/>
                <a:ea typeface="Times New Roman" panose="02020603050405020304" pitchFamily="18" charset="0"/>
                <a:cs typeface="Times New Roman" panose="02020603050405020304" pitchFamily="18" charset="0"/>
              </a:rPr>
              <a:t>Originally developed as part of the UCL Institute of Education First World War Centenary Education Programme</a:t>
            </a:r>
            <a:endParaRPr lang="en-GB"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1917117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88957" y="1890866"/>
            <a:ext cx="8410074" cy="3454920"/>
          </a:xfrm>
          <a:prstGeom prst="rect">
            <a:avLst/>
          </a:prstGeom>
        </p:spPr>
        <p:txBody>
          <a:bodyPr wrap="square">
            <a:spAutoFit/>
          </a:bodyPr>
          <a:lstStyle/>
          <a:p>
            <a:pPr algn="just">
              <a:lnSpc>
                <a:spcPct val="107000"/>
              </a:lnSpc>
              <a:spcAft>
                <a:spcPts val="800"/>
              </a:spcAft>
            </a:pPr>
            <a:r>
              <a:rPr lang="en-GB" dirty="0">
                <a:solidFill>
                  <a:schemeClr val="tx2">
                    <a:lumMod val="50000"/>
                  </a:schemeClr>
                </a:solidFill>
                <a:latin typeface="Calibri" panose="020F0502020204030204" pitchFamily="34" charset="0"/>
                <a:ea typeface="Calibri" panose="020F0502020204030204" pitchFamily="34" charset="0"/>
                <a:cs typeface="Times New Roman" panose="02020603050405020304" pitchFamily="18" charset="0"/>
              </a:rPr>
              <a:t>The Casualty Clearing Station (CCS) was the first large, well-equipped and static medical facility that the wounded man would visit. Its role was to retain all serious cases that were unfit for further travel; to treat and return slight cases to their unit; and evacuate all others to Base Hospitals. It was often a tented camp, although when possible the accommodation would be in huts. CCS’s were often grouped into clusters of two or three in a small area, usually a few miles behind the lines and on a railway line. A typical CCS could hold 1,000 casualties at any time, and each would admit 15-300 cases, in rotation. At peak times of battle, even the CCS’s were overflowing. Serious operations such as limb amputations were carried out here. Some CCS’s were specialist unit, for nervous disorders, skin diseases, infectious diseases, certain types of wounds, etc.</a:t>
            </a:r>
          </a:p>
          <a:p>
            <a:pPr algn="r">
              <a:lnSpc>
                <a:spcPct val="107000"/>
              </a:lnSpc>
              <a:spcAft>
                <a:spcPts val="800"/>
              </a:spcAft>
            </a:pPr>
            <a:r>
              <a:rPr lang="en-GB" dirty="0">
                <a:latin typeface="Calibri" panose="020F0502020204030204" pitchFamily="34" charset="0"/>
                <a:ea typeface="Calibri" panose="020F0502020204030204" pitchFamily="34" charset="0"/>
                <a:cs typeface="Times New Roman" panose="02020603050405020304" pitchFamily="18" charset="0"/>
              </a:rPr>
              <a:t>The Long, Long Trail, </a:t>
            </a:r>
            <a:r>
              <a:rPr lang="en-GB" u="sng" dirty="0">
                <a:solidFill>
                  <a:srgbClr val="0563C1"/>
                </a:solidFill>
                <a:latin typeface="Calibri" panose="020F0502020204030204" pitchFamily="34" charset="0"/>
                <a:ea typeface="Calibri" panose="020F0502020204030204" pitchFamily="34" charset="0"/>
                <a:cs typeface="Times New Roman" panose="02020603050405020304" pitchFamily="18" charset="0"/>
                <a:hlinkClick r:id="rId2"/>
              </a:rPr>
              <a:t>www.longlongtrail.co.uk</a:t>
            </a:r>
            <a:r>
              <a:rPr lang="en-GB" dirty="0">
                <a:latin typeface="Calibri" panose="020F0502020204030204" pitchFamily="34" charset="0"/>
                <a:ea typeface="Calibri" panose="020F0502020204030204" pitchFamily="34" charset="0"/>
                <a:cs typeface="Times New Roman" panose="02020603050405020304" pitchFamily="18" charset="0"/>
              </a:rPr>
              <a:t> </a:t>
            </a:r>
            <a:endParaRPr lang="en-GB"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Cross 2"/>
          <p:cNvSpPr/>
          <p:nvPr/>
        </p:nvSpPr>
        <p:spPr>
          <a:xfrm>
            <a:off x="772732" y="1325037"/>
            <a:ext cx="309093" cy="297701"/>
          </a:xfrm>
          <a:prstGeom prst="plus">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7276ECA3-72D2-4023-BB87-ACFAB3BAE06F}"/>
              </a:ext>
            </a:extLst>
          </p:cNvPr>
          <p:cNvPicPr>
            <a:picLocks noChangeAspect="1"/>
          </p:cNvPicPr>
          <p:nvPr/>
        </p:nvPicPr>
        <p:blipFill>
          <a:blip r:embed="rId3"/>
          <a:stretch>
            <a:fillRect/>
          </a:stretch>
        </p:blipFill>
        <p:spPr>
          <a:xfrm>
            <a:off x="696286" y="6103747"/>
            <a:ext cx="5276675" cy="601078"/>
          </a:xfrm>
          <a:prstGeom prst="rect">
            <a:avLst/>
          </a:prstGeom>
        </p:spPr>
      </p:pic>
      <p:sp>
        <p:nvSpPr>
          <p:cNvPr id="6" name="TextBox 5">
            <a:extLst>
              <a:ext uri="{FF2B5EF4-FFF2-40B4-BE49-F238E27FC236}">
                <a16:creationId xmlns:a16="http://schemas.microsoft.com/office/drawing/2014/main" id="{7D1FB3F5-81A1-AB0D-681E-636D0E27CD18}"/>
              </a:ext>
            </a:extLst>
          </p:cNvPr>
          <p:cNvSpPr txBox="1"/>
          <p:nvPr/>
        </p:nvSpPr>
        <p:spPr>
          <a:xfrm>
            <a:off x="7601489" y="6243160"/>
            <a:ext cx="4095482" cy="461665"/>
          </a:xfrm>
          <a:prstGeom prst="rect">
            <a:avLst/>
          </a:prstGeom>
          <a:noFill/>
        </p:spPr>
        <p:txBody>
          <a:bodyPr wrap="square" rtlCol="0">
            <a:spAutoFit/>
          </a:bodyPr>
          <a:lstStyle/>
          <a:p>
            <a:r>
              <a:rPr lang="en-GB" sz="1200" b="1" kern="1200" dirty="0">
                <a:solidFill>
                  <a:srgbClr val="BFBFBF"/>
                </a:solidFill>
                <a:effectLst/>
                <a:latin typeface="Calibri" panose="020F0502020204030204" pitchFamily="34" charset="0"/>
                <a:ea typeface="Times New Roman" panose="02020603050405020304" pitchFamily="18" charset="0"/>
                <a:cs typeface="Times New Roman" panose="02020603050405020304" pitchFamily="18" charset="0"/>
              </a:rPr>
              <a:t>Originally developed as part of the UCL Institute of Education First World War Centenary Education Programme</a:t>
            </a:r>
            <a:endParaRPr lang="en-GB"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0521286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File:World War I; stretcher bearers of the Royal Army Medical Wellcome L0050213.jpg"/>
          <p:cNvPicPr>
            <a:picLocks noChangeAspect="1" noChangeArrowheads="1"/>
          </p:cNvPicPr>
          <p:nvPr/>
        </p:nvPicPr>
        <p:blipFill rotWithShape="1">
          <a:blip r:embed="rId2">
            <a:extLst>
              <a:ext uri="{28A0092B-C50C-407E-A947-70E740481C1C}">
                <a14:useLocalDpi xmlns:a14="http://schemas.microsoft.com/office/drawing/2010/main" val="0"/>
              </a:ext>
            </a:extLst>
          </a:blip>
          <a:srcRect l="4123" r="4718"/>
          <a:stretch/>
        </p:blipFill>
        <p:spPr bwMode="auto">
          <a:xfrm>
            <a:off x="3464417" y="1325037"/>
            <a:ext cx="4803820" cy="4649676"/>
          </a:xfrm>
          <a:prstGeom prst="rect">
            <a:avLst/>
          </a:prstGeom>
          <a:noFill/>
          <a:extLst>
            <a:ext uri="{909E8E84-426E-40DD-AFC4-6F175D3DCCD1}">
              <a14:hiddenFill xmlns:a14="http://schemas.microsoft.com/office/drawing/2010/main">
                <a:solidFill>
                  <a:srgbClr val="FFFFFF"/>
                </a:solidFill>
              </a14:hiddenFill>
            </a:ext>
          </a:extLst>
        </p:spPr>
      </p:pic>
      <p:sp>
        <p:nvSpPr>
          <p:cNvPr id="2" name="Cross 1"/>
          <p:cNvSpPr/>
          <p:nvPr/>
        </p:nvSpPr>
        <p:spPr>
          <a:xfrm>
            <a:off x="772732" y="1325037"/>
            <a:ext cx="309093" cy="297701"/>
          </a:xfrm>
          <a:prstGeom prst="plu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3" name="Picture 2">
            <a:extLst>
              <a:ext uri="{FF2B5EF4-FFF2-40B4-BE49-F238E27FC236}">
                <a16:creationId xmlns:a16="http://schemas.microsoft.com/office/drawing/2014/main" id="{14122FCE-5EFE-413E-2661-05DED30F4AA8}"/>
              </a:ext>
            </a:extLst>
          </p:cNvPr>
          <p:cNvPicPr>
            <a:picLocks noChangeAspect="1"/>
          </p:cNvPicPr>
          <p:nvPr/>
        </p:nvPicPr>
        <p:blipFill>
          <a:blip r:embed="rId3"/>
          <a:stretch>
            <a:fillRect/>
          </a:stretch>
        </p:blipFill>
        <p:spPr>
          <a:xfrm>
            <a:off x="696286" y="6103747"/>
            <a:ext cx="5276675" cy="601078"/>
          </a:xfrm>
          <a:prstGeom prst="rect">
            <a:avLst/>
          </a:prstGeom>
        </p:spPr>
      </p:pic>
      <p:sp>
        <p:nvSpPr>
          <p:cNvPr id="5" name="TextBox 4">
            <a:extLst>
              <a:ext uri="{FF2B5EF4-FFF2-40B4-BE49-F238E27FC236}">
                <a16:creationId xmlns:a16="http://schemas.microsoft.com/office/drawing/2014/main" id="{CF8984E3-C7D3-7B7B-6856-B6DB06F186F4}"/>
              </a:ext>
            </a:extLst>
          </p:cNvPr>
          <p:cNvSpPr txBox="1"/>
          <p:nvPr/>
        </p:nvSpPr>
        <p:spPr>
          <a:xfrm>
            <a:off x="7601489" y="6243160"/>
            <a:ext cx="4095482" cy="461665"/>
          </a:xfrm>
          <a:prstGeom prst="rect">
            <a:avLst/>
          </a:prstGeom>
          <a:noFill/>
        </p:spPr>
        <p:txBody>
          <a:bodyPr wrap="square" rtlCol="0">
            <a:spAutoFit/>
          </a:bodyPr>
          <a:lstStyle/>
          <a:p>
            <a:r>
              <a:rPr lang="en-GB" sz="1200" b="1" kern="1200" dirty="0">
                <a:solidFill>
                  <a:srgbClr val="BFBFBF"/>
                </a:solidFill>
                <a:effectLst/>
                <a:latin typeface="Calibri" panose="020F0502020204030204" pitchFamily="34" charset="0"/>
                <a:ea typeface="Times New Roman" panose="02020603050405020304" pitchFamily="18" charset="0"/>
                <a:cs typeface="Times New Roman" panose="02020603050405020304" pitchFamily="18" charset="0"/>
              </a:rPr>
              <a:t>Originally developed as part of the UCL Institute of Education First World War Centenary Education Programme</a:t>
            </a:r>
            <a:endParaRPr lang="en-GB"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1741212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File:The Operating Theatre, 41st Casualty Clearing Station, 1918 Art.IWMART3750.jpg"/>
          <p:cNvPicPr>
            <a:picLocks noChangeAspect="1" noChangeArrowheads="1"/>
          </p:cNvPicPr>
          <p:nvPr/>
        </p:nvPicPr>
        <p:blipFill rotWithShape="1">
          <a:blip r:embed="rId2">
            <a:extLst>
              <a:ext uri="{28A0092B-C50C-407E-A947-70E740481C1C}">
                <a14:useLocalDpi xmlns:a14="http://schemas.microsoft.com/office/drawing/2010/main" val="0"/>
              </a:ext>
            </a:extLst>
          </a:blip>
          <a:srcRect l="1918" t="4289" r="1387" b="20006"/>
          <a:stretch/>
        </p:blipFill>
        <p:spPr bwMode="auto">
          <a:xfrm>
            <a:off x="794085" y="1407695"/>
            <a:ext cx="5498431" cy="4319337"/>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6472989" y="1681279"/>
            <a:ext cx="5053264" cy="4137095"/>
          </a:xfrm>
          <a:prstGeom prst="rect">
            <a:avLst/>
          </a:prstGeom>
        </p:spPr>
        <p:txBody>
          <a:bodyPr wrap="square">
            <a:spAutoFit/>
          </a:bodyPr>
          <a:lstStyle/>
          <a:p>
            <a:pPr algn="just">
              <a:lnSpc>
                <a:spcPct val="107000"/>
              </a:lnSpc>
              <a:spcAft>
                <a:spcPts val="800"/>
              </a:spcAft>
            </a:pPr>
            <a:r>
              <a:rPr lang="en-GB" dirty="0">
                <a:solidFill>
                  <a:schemeClr val="tx2">
                    <a:lumMod val="50000"/>
                  </a:schemeClr>
                </a:solidFill>
                <a:latin typeface="Calibri" panose="020F0502020204030204" pitchFamily="34" charset="0"/>
                <a:ea typeface="Calibri" panose="020F0502020204030204" pitchFamily="34" charset="0"/>
                <a:cs typeface="Times New Roman" panose="02020603050405020304" pitchFamily="18" charset="0"/>
              </a:rPr>
              <a:t>The big push has started. For two days the convoys have been coming in. On the 9</a:t>
            </a:r>
            <a:r>
              <a:rPr lang="en-GB" baseline="30000" dirty="0">
                <a:solidFill>
                  <a:schemeClr val="tx2">
                    <a:lumMod val="50000"/>
                  </a:schemeClr>
                </a:solidFill>
                <a:latin typeface="Calibri" panose="020F0502020204030204" pitchFamily="34" charset="0"/>
                <a:ea typeface="Calibri" panose="020F0502020204030204" pitchFamily="34" charset="0"/>
                <a:cs typeface="Times New Roman" panose="02020603050405020304" pitchFamily="18" charset="0"/>
              </a:rPr>
              <a:t>th</a:t>
            </a:r>
            <a:r>
              <a:rPr lang="en-GB" dirty="0">
                <a:solidFill>
                  <a:schemeClr val="tx2">
                    <a:lumMod val="50000"/>
                  </a:schemeClr>
                </a:solidFill>
                <a:latin typeface="Calibri" panose="020F0502020204030204" pitchFamily="34" charset="0"/>
                <a:ea typeface="Calibri" panose="020F0502020204030204" pitchFamily="34" charset="0"/>
                <a:cs typeface="Times New Roman" panose="02020603050405020304" pitchFamily="18" charset="0"/>
              </a:rPr>
              <a:t> we took in fifteen hundred in twenty-four hours. Every ward is full and the lines are crowded. Working day and night. The operating room starts at 08:30am, and four tables are going steadily till one o’clock next morning. I don’t know how the Op. room nurses stand it. 273 operations in four days.</a:t>
            </a:r>
          </a:p>
          <a:p>
            <a:pPr algn="r">
              <a:lnSpc>
                <a:spcPct val="107000"/>
              </a:lnSpc>
              <a:spcAft>
                <a:spcPts val="800"/>
              </a:spcAft>
            </a:pPr>
            <a:endParaRPr lang="en-GB" dirty="0">
              <a:solidFill>
                <a:schemeClr val="tx2">
                  <a:lumMod val="50000"/>
                </a:schemeClr>
              </a:solidFill>
              <a:latin typeface="Calibri" panose="020F0502020204030204" pitchFamily="34" charset="0"/>
              <a:ea typeface="Calibri" panose="020F0502020204030204" pitchFamily="34" charset="0"/>
              <a:cs typeface="Times New Roman" panose="02020603050405020304" pitchFamily="18" charset="0"/>
            </a:endParaRPr>
          </a:p>
          <a:p>
            <a:pPr algn="r">
              <a:lnSpc>
                <a:spcPct val="107000"/>
              </a:lnSpc>
              <a:spcAft>
                <a:spcPts val="800"/>
              </a:spcAft>
            </a:pPr>
            <a:r>
              <a:rPr lang="en-GB" dirty="0">
                <a:latin typeface="Calibri" panose="020F0502020204030204" pitchFamily="34" charset="0"/>
                <a:ea typeface="Calibri" panose="020F0502020204030204" pitchFamily="34" charset="0"/>
                <a:cs typeface="Times New Roman" panose="02020603050405020304" pitchFamily="18" charset="0"/>
              </a:rPr>
              <a:t>From the diary of Dr Henry Potter, 3</a:t>
            </a:r>
            <a:r>
              <a:rPr lang="en-GB" baseline="30000" dirty="0">
                <a:latin typeface="Calibri" panose="020F0502020204030204" pitchFamily="34" charset="0"/>
                <a:ea typeface="Calibri" panose="020F0502020204030204" pitchFamily="34" charset="0"/>
                <a:cs typeface="Times New Roman" panose="02020603050405020304" pitchFamily="18" charset="0"/>
              </a:rPr>
              <a:t>rd</a:t>
            </a:r>
            <a:r>
              <a:rPr lang="en-GB" dirty="0">
                <a:latin typeface="Calibri" panose="020F0502020204030204" pitchFamily="34" charset="0"/>
                <a:ea typeface="Calibri" panose="020F0502020204030204" pitchFamily="34" charset="0"/>
                <a:cs typeface="Times New Roman" panose="02020603050405020304" pitchFamily="18" charset="0"/>
              </a:rPr>
              <a:t> Harvard Medical Unit, No.22 General Hospital, April 1917. Quoted in Lyn McDonald’s </a:t>
            </a:r>
            <a:r>
              <a:rPr lang="en-GB" i="1" dirty="0">
                <a:latin typeface="Calibri" panose="020F0502020204030204" pitchFamily="34" charset="0"/>
                <a:ea typeface="Calibri" panose="020F0502020204030204" pitchFamily="34" charset="0"/>
                <a:cs typeface="Times New Roman" panose="02020603050405020304" pitchFamily="18" charset="0"/>
              </a:rPr>
              <a:t>The Roses of No Man’s Land </a:t>
            </a:r>
            <a:endParaRPr lang="en-GB" i="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Cross 3"/>
          <p:cNvSpPr/>
          <p:nvPr/>
        </p:nvSpPr>
        <p:spPr>
          <a:xfrm>
            <a:off x="772732" y="1325037"/>
            <a:ext cx="309093" cy="297701"/>
          </a:xfrm>
          <a:prstGeom prst="plus">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n-GB"/>
          </a:p>
        </p:txBody>
      </p:sp>
      <p:pic>
        <p:nvPicPr>
          <p:cNvPr id="3" name="Picture 2">
            <a:extLst>
              <a:ext uri="{FF2B5EF4-FFF2-40B4-BE49-F238E27FC236}">
                <a16:creationId xmlns:a16="http://schemas.microsoft.com/office/drawing/2014/main" id="{810B7D85-2116-A291-8919-4ABC1CAC3B9C}"/>
              </a:ext>
            </a:extLst>
          </p:cNvPr>
          <p:cNvPicPr>
            <a:picLocks noChangeAspect="1"/>
          </p:cNvPicPr>
          <p:nvPr/>
        </p:nvPicPr>
        <p:blipFill>
          <a:blip r:embed="rId3"/>
          <a:stretch>
            <a:fillRect/>
          </a:stretch>
        </p:blipFill>
        <p:spPr>
          <a:xfrm>
            <a:off x="696286" y="6103747"/>
            <a:ext cx="5276675" cy="601078"/>
          </a:xfrm>
          <a:prstGeom prst="rect">
            <a:avLst/>
          </a:prstGeom>
        </p:spPr>
      </p:pic>
      <p:sp>
        <p:nvSpPr>
          <p:cNvPr id="6" name="TextBox 5">
            <a:extLst>
              <a:ext uri="{FF2B5EF4-FFF2-40B4-BE49-F238E27FC236}">
                <a16:creationId xmlns:a16="http://schemas.microsoft.com/office/drawing/2014/main" id="{8C6EB2D7-BA04-FB5F-AB71-BB50D7591D45}"/>
              </a:ext>
            </a:extLst>
          </p:cNvPr>
          <p:cNvSpPr txBox="1"/>
          <p:nvPr/>
        </p:nvSpPr>
        <p:spPr>
          <a:xfrm>
            <a:off x="7601489" y="6243160"/>
            <a:ext cx="4095482" cy="461665"/>
          </a:xfrm>
          <a:prstGeom prst="rect">
            <a:avLst/>
          </a:prstGeom>
          <a:noFill/>
        </p:spPr>
        <p:txBody>
          <a:bodyPr wrap="square" rtlCol="0">
            <a:spAutoFit/>
          </a:bodyPr>
          <a:lstStyle/>
          <a:p>
            <a:r>
              <a:rPr lang="en-GB" sz="1200" b="1" kern="1200" dirty="0">
                <a:solidFill>
                  <a:srgbClr val="BFBFBF"/>
                </a:solidFill>
                <a:effectLst/>
                <a:latin typeface="Calibri" panose="020F0502020204030204" pitchFamily="34" charset="0"/>
                <a:ea typeface="Times New Roman" panose="02020603050405020304" pitchFamily="18" charset="0"/>
                <a:cs typeface="Times New Roman" panose="02020603050405020304" pitchFamily="18" charset="0"/>
              </a:rPr>
              <a:t>Originally developed as part of the UCL Institute of Education First World War Centenary Education Programme</a:t>
            </a:r>
            <a:endParaRPr lang="en-GB"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5273149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File:NLS Haig - Interior of a ward on a British Ambulance Train in France.jpg"/>
          <p:cNvPicPr>
            <a:picLocks noChangeAspect="1" noChangeArrowheads="1"/>
          </p:cNvPicPr>
          <p:nvPr/>
        </p:nvPicPr>
        <p:blipFill rotWithShape="1">
          <a:blip r:embed="rId2">
            <a:extLst>
              <a:ext uri="{28A0092B-C50C-407E-A947-70E740481C1C}">
                <a14:useLocalDpi xmlns:a14="http://schemas.microsoft.com/office/drawing/2010/main" val="0"/>
              </a:ext>
            </a:extLst>
          </a:blip>
          <a:srcRect l="4765" t="3445" r="4403" b="2696"/>
          <a:stretch/>
        </p:blipFill>
        <p:spPr bwMode="auto">
          <a:xfrm>
            <a:off x="4343907" y="1325037"/>
            <a:ext cx="3380874" cy="4710433"/>
          </a:xfrm>
          <a:prstGeom prst="rect">
            <a:avLst/>
          </a:prstGeom>
          <a:noFill/>
          <a:extLst>
            <a:ext uri="{909E8E84-426E-40DD-AFC4-6F175D3DCCD1}">
              <a14:hiddenFill xmlns:a14="http://schemas.microsoft.com/office/drawing/2010/main">
                <a:solidFill>
                  <a:srgbClr val="FFFFFF"/>
                </a:solidFill>
              </a14:hiddenFill>
            </a:ext>
          </a:extLst>
        </p:spPr>
      </p:pic>
      <p:sp>
        <p:nvSpPr>
          <p:cNvPr id="4" name="Cross 3"/>
          <p:cNvSpPr/>
          <p:nvPr/>
        </p:nvSpPr>
        <p:spPr>
          <a:xfrm>
            <a:off x="772732" y="1325037"/>
            <a:ext cx="309093" cy="297701"/>
          </a:xfrm>
          <a:prstGeom prst="plus">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808E76CF-08A6-7514-6E5C-A07ED3440753}"/>
              </a:ext>
            </a:extLst>
          </p:cNvPr>
          <p:cNvPicPr>
            <a:picLocks noChangeAspect="1"/>
          </p:cNvPicPr>
          <p:nvPr/>
        </p:nvPicPr>
        <p:blipFill>
          <a:blip r:embed="rId3"/>
          <a:stretch>
            <a:fillRect/>
          </a:stretch>
        </p:blipFill>
        <p:spPr>
          <a:xfrm>
            <a:off x="696286" y="6103747"/>
            <a:ext cx="5276675" cy="601078"/>
          </a:xfrm>
          <a:prstGeom prst="rect">
            <a:avLst/>
          </a:prstGeom>
        </p:spPr>
      </p:pic>
      <p:sp>
        <p:nvSpPr>
          <p:cNvPr id="3" name="TextBox 2">
            <a:extLst>
              <a:ext uri="{FF2B5EF4-FFF2-40B4-BE49-F238E27FC236}">
                <a16:creationId xmlns:a16="http://schemas.microsoft.com/office/drawing/2014/main" id="{C850F12C-A1B2-914C-EF62-699200B72D23}"/>
              </a:ext>
            </a:extLst>
          </p:cNvPr>
          <p:cNvSpPr txBox="1"/>
          <p:nvPr/>
        </p:nvSpPr>
        <p:spPr>
          <a:xfrm>
            <a:off x="7601489" y="6243160"/>
            <a:ext cx="4095482" cy="461665"/>
          </a:xfrm>
          <a:prstGeom prst="rect">
            <a:avLst/>
          </a:prstGeom>
          <a:noFill/>
        </p:spPr>
        <p:txBody>
          <a:bodyPr wrap="square" rtlCol="0">
            <a:spAutoFit/>
          </a:bodyPr>
          <a:lstStyle/>
          <a:p>
            <a:r>
              <a:rPr lang="en-GB" sz="1200" b="1" kern="1200" dirty="0">
                <a:solidFill>
                  <a:srgbClr val="BFBFBF"/>
                </a:solidFill>
                <a:effectLst/>
                <a:latin typeface="Calibri" panose="020F0502020204030204" pitchFamily="34" charset="0"/>
                <a:ea typeface="Times New Roman" panose="02020603050405020304" pitchFamily="18" charset="0"/>
                <a:cs typeface="Times New Roman" panose="02020603050405020304" pitchFamily="18" charset="0"/>
              </a:rPr>
              <a:t>Originally developed as part of the UCL Institute of Education First World War Centenary Education Programme</a:t>
            </a:r>
            <a:endParaRPr lang="en-GB"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9416038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File:The Battle of the Somme, July-november 1916 Q4150.jpg"/>
          <p:cNvPicPr>
            <a:picLocks noChangeAspect="1" noChangeArrowheads="1"/>
          </p:cNvPicPr>
          <p:nvPr/>
        </p:nvPicPr>
        <p:blipFill rotWithShape="1">
          <a:blip r:embed="rId2">
            <a:extLst>
              <a:ext uri="{28A0092B-C50C-407E-A947-70E740481C1C}">
                <a14:useLocalDpi xmlns:a14="http://schemas.microsoft.com/office/drawing/2010/main" val="0"/>
              </a:ext>
            </a:extLst>
          </a:blip>
          <a:srcRect l="852" t="13684" r="4747" b="6737"/>
          <a:stretch/>
        </p:blipFill>
        <p:spPr bwMode="auto">
          <a:xfrm>
            <a:off x="2768631" y="1325037"/>
            <a:ext cx="6723098" cy="4521941"/>
          </a:xfrm>
          <a:prstGeom prst="rect">
            <a:avLst/>
          </a:prstGeom>
          <a:noFill/>
          <a:extLst>
            <a:ext uri="{909E8E84-426E-40DD-AFC4-6F175D3DCCD1}">
              <a14:hiddenFill xmlns:a14="http://schemas.microsoft.com/office/drawing/2010/main">
                <a:solidFill>
                  <a:srgbClr val="FFFFFF"/>
                </a:solidFill>
              </a14:hiddenFill>
            </a:ext>
          </a:extLst>
        </p:spPr>
      </p:pic>
      <p:sp>
        <p:nvSpPr>
          <p:cNvPr id="4" name="Cross 3"/>
          <p:cNvSpPr/>
          <p:nvPr/>
        </p:nvSpPr>
        <p:spPr>
          <a:xfrm>
            <a:off x="772732" y="1325037"/>
            <a:ext cx="309093" cy="297701"/>
          </a:xfrm>
          <a:prstGeom prst="plus">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E2294EA3-56F2-EB2E-1464-3CD9903D0DB9}"/>
              </a:ext>
            </a:extLst>
          </p:cNvPr>
          <p:cNvPicPr>
            <a:picLocks noChangeAspect="1"/>
          </p:cNvPicPr>
          <p:nvPr/>
        </p:nvPicPr>
        <p:blipFill>
          <a:blip r:embed="rId3"/>
          <a:stretch>
            <a:fillRect/>
          </a:stretch>
        </p:blipFill>
        <p:spPr>
          <a:xfrm>
            <a:off x="696286" y="6103747"/>
            <a:ext cx="5276675" cy="601078"/>
          </a:xfrm>
          <a:prstGeom prst="rect">
            <a:avLst/>
          </a:prstGeom>
        </p:spPr>
      </p:pic>
      <p:sp>
        <p:nvSpPr>
          <p:cNvPr id="3" name="TextBox 2">
            <a:extLst>
              <a:ext uri="{FF2B5EF4-FFF2-40B4-BE49-F238E27FC236}">
                <a16:creationId xmlns:a16="http://schemas.microsoft.com/office/drawing/2014/main" id="{AE21D423-144C-DA21-8416-75D34DE24561}"/>
              </a:ext>
            </a:extLst>
          </p:cNvPr>
          <p:cNvSpPr txBox="1"/>
          <p:nvPr/>
        </p:nvSpPr>
        <p:spPr>
          <a:xfrm>
            <a:off x="7601489" y="6243160"/>
            <a:ext cx="4095482" cy="461665"/>
          </a:xfrm>
          <a:prstGeom prst="rect">
            <a:avLst/>
          </a:prstGeom>
          <a:noFill/>
        </p:spPr>
        <p:txBody>
          <a:bodyPr wrap="square" rtlCol="0">
            <a:spAutoFit/>
          </a:bodyPr>
          <a:lstStyle/>
          <a:p>
            <a:r>
              <a:rPr lang="en-GB" sz="1200" b="1" kern="1200" dirty="0">
                <a:solidFill>
                  <a:srgbClr val="BFBFBF"/>
                </a:solidFill>
                <a:effectLst/>
                <a:latin typeface="Calibri" panose="020F0502020204030204" pitchFamily="34" charset="0"/>
                <a:ea typeface="Times New Roman" panose="02020603050405020304" pitchFamily="18" charset="0"/>
                <a:cs typeface="Times New Roman" panose="02020603050405020304" pitchFamily="18" charset="0"/>
              </a:rPr>
              <a:t>Originally developed as part of the UCL Institute of Education First World War Centenary Education Programme</a:t>
            </a:r>
            <a:endParaRPr lang="en-GB"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7369620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1502409" y="1517273"/>
          <a:ext cx="9363644" cy="3603698"/>
        </p:xfrm>
        <a:graphic>
          <a:graphicData uri="http://schemas.openxmlformats.org/drawingml/2006/table">
            <a:tbl>
              <a:tblPr firstRow="1" firstCol="1" bandRow="1">
                <a:tableStyleId>{21E4AEA4-8DFA-4A89-87EB-49C32662AFE0}</a:tableStyleId>
              </a:tblPr>
              <a:tblGrid>
                <a:gridCol w="1872521">
                  <a:extLst>
                    <a:ext uri="{9D8B030D-6E8A-4147-A177-3AD203B41FA5}">
                      <a16:colId xmlns:a16="http://schemas.microsoft.com/office/drawing/2014/main" val="20000"/>
                    </a:ext>
                  </a:extLst>
                </a:gridCol>
                <a:gridCol w="1872521">
                  <a:extLst>
                    <a:ext uri="{9D8B030D-6E8A-4147-A177-3AD203B41FA5}">
                      <a16:colId xmlns:a16="http://schemas.microsoft.com/office/drawing/2014/main" val="20001"/>
                    </a:ext>
                  </a:extLst>
                </a:gridCol>
                <a:gridCol w="1872521">
                  <a:extLst>
                    <a:ext uri="{9D8B030D-6E8A-4147-A177-3AD203B41FA5}">
                      <a16:colId xmlns:a16="http://schemas.microsoft.com/office/drawing/2014/main" val="20002"/>
                    </a:ext>
                  </a:extLst>
                </a:gridCol>
                <a:gridCol w="1872521">
                  <a:extLst>
                    <a:ext uri="{9D8B030D-6E8A-4147-A177-3AD203B41FA5}">
                      <a16:colId xmlns:a16="http://schemas.microsoft.com/office/drawing/2014/main" val="20003"/>
                    </a:ext>
                  </a:extLst>
                </a:gridCol>
                <a:gridCol w="1873560">
                  <a:extLst>
                    <a:ext uri="{9D8B030D-6E8A-4147-A177-3AD203B41FA5}">
                      <a16:colId xmlns:a16="http://schemas.microsoft.com/office/drawing/2014/main" val="20004"/>
                    </a:ext>
                  </a:extLst>
                </a:gridCol>
              </a:tblGrid>
              <a:tr h="657987">
                <a:tc gridSpan="5">
                  <a:txBody>
                    <a:bodyPr/>
                    <a:lstStyle/>
                    <a:p>
                      <a:pPr algn="ctr">
                        <a:lnSpc>
                          <a:spcPct val="107000"/>
                        </a:lnSpc>
                        <a:spcAft>
                          <a:spcPts val="0"/>
                        </a:spcAft>
                      </a:pPr>
                      <a:r>
                        <a:rPr lang="en-GB" sz="1800" dirty="0">
                          <a:effectLst/>
                        </a:rPr>
                        <a:t>Methods of evacuation from casualty clearing stations to base hospitals</a:t>
                      </a:r>
                    </a:p>
                    <a:p>
                      <a:pPr algn="ctr">
                        <a:lnSpc>
                          <a:spcPct val="107000"/>
                        </a:lnSpc>
                        <a:spcAft>
                          <a:spcPts val="0"/>
                        </a:spcAft>
                      </a:pPr>
                      <a:r>
                        <a:rPr lang="en-GB" sz="1800" dirty="0">
                          <a:effectLst/>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1337961">
                <a:tc>
                  <a:txBody>
                    <a:bodyPr/>
                    <a:lstStyle/>
                    <a:p>
                      <a:pPr algn="ctr">
                        <a:lnSpc>
                          <a:spcPct val="107000"/>
                        </a:lnSpc>
                        <a:spcAft>
                          <a:spcPts val="0"/>
                        </a:spcAft>
                      </a:pPr>
                      <a:r>
                        <a:rPr lang="en-GB" sz="1800">
                          <a:effectLst/>
                        </a:rPr>
                        <a:t>Year</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GB" sz="1800">
                          <a:effectLst/>
                        </a:rPr>
                        <a:t>Number evacuated by Ambulance Train</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GB" sz="1800">
                          <a:effectLst/>
                        </a:rPr>
                        <a:t>Number evacuated by Ambulance barge</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GB" sz="1800">
                          <a:effectLst/>
                        </a:rPr>
                        <a:t>Number evacuated by Motor Ambulance convoy</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GB" sz="1800">
                          <a:effectLst/>
                        </a:rPr>
                        <a:t>Total</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1"/>
                  </a:ext>
                </a:extLst>
              </a:tr>
              <a:tr h="321550">
                <a:tc>
                  <a:txBody>
                    <a:bodyPr/>
                    <a:lstStyle/>
                    <a:p>
                      <a:pPr algn="r">
                        <a:lnSpc>
                          <a:spcPct val="107000"/>
                        </a:lnSpc>
                        <a:spcAft>
                          <a:spcPts val="0"/>
                        </a:spcAft>
                      </a:pPr>
                      <a:r>
                        <a:rPr lang="en-GB" sz="1800">
                          <a:effectLst/>
                        </a:rPr>
                        <a:t>1914</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en-GB" sz="1800">
                          <a:effectLst/>
                        </a:rPr>
                        <a:t>85,327</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en-GB" sz="1800">
                          <a:effectLst/>
                        </a:rPr>
                        <a:t>-</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en-GB" sz="1800">
                          <a:effectLst/>
                        </a:rPr>
                        <a:t>N/A</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en-GB" sz="1800">
                          <a:effectLst/>
                        </a:rPr>
                        <a:t>85,327</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2"/>
                  </a:ext>
                </a:extLst>
              </a:tr>
              <a:tr h="321550">
                <a:tc>
                  <a:txBody>
                    <a:bodyPr/>
                    <a:lstStyle/>
                    <a:p>
                      <a:pPr algn="r">
                        <a:lnSpc>
                          <a:spcPct val="107000"/>
                        </a:lnSpc>
                        <a:spcAft>
                          <a:spcPts val="0"/>
                        </a:spcAft>
                      </a:pPr>
                      <a:r>
                        <a:rPr lang="en-GB" sz="1800">
                          <a:effectLst/>
                        </a:rPr>
                        <a:t>1915</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en-GB" sz="1800">
                          <a:effectLst/>
                        </a:rPr>
                        <a:t>383,810</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en-GB" sz="1800">
                          <a:effectLst/>
                        </a:rPr>
                        <a:t>4,156</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en-GB" sz="1800">
                          <a:effectLst/>
                        </a:rPr>
                        <a:t>N/A</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en-GB" sz="1800">
                          <a:effectLst/>
                        </a:rPr>
                        <a:t>387,986</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3"/>
                  </a:ext>
                </a:extLst>
              </a:tr>
              <a:tr h="321550">
                <a:tc>
                  <a:txBody>
                    <a:bodyPr/>
                    <a:lstStyle/>
                    <a:p>
                      <a:pPr algn="r">
                        <a:lnSpc>
                          <a:spcPct val="107000"/>
                        </a:lnSpc>
                        <a:spcAft>
                          <a:spcPts val="0"/>
                        </a:spcAft>
                      </a:pPr>
                      <a:r>
                        <a:rPr lang="en-GB" sz="1800">
                          <a:effectLst/>
                        </a:rPr>
                        <a:t>1916</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en-GB" sz="1800">
                          <a:effectLst/>
                        </a:rPr>
                        <a:t>744,616</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en-GB" sz="1800">
                          <a:effectLst/>
                        </a:rPr>
                        <a:t>18,042</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en-GB" sz="1800">
                          <a:effectLst/>
                        </a:rPr>
                        <a:t>N/A</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en-GB" sz="1800">
                          <a:effectLst/>
                        </a:rPr>
                        <a:t>782,658</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4"/>
                  </a:ext>
                </a:extLst>
              </a:tr>
              <a:tr h="321550">
                <a:tc>
                  <a:txBody>
                    <a:bodyPr/>
                    <a:lstStyle/>
                    <a:p>
                      <a:pPr algn="r">
                        <a:lnSpc>
                          <a:spcPct val="107000"/>
                        </a:lnSpc>
                        <a:spcAft>
                          <a:spcPts val="0"/>
                        </a:spcAft>
                      </a:pPr>
                      <a:r>
                        <a:rPr lang="en-GB" sz="1800">
                          <a:effectLst/>
                        </a:rPr>
                        <a:t>1917</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en-GB" sz="1800">
                          <a:effectLst/>
                        </a:rPr>
                        <a:t>1,035,903</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en-GB" sz="1800">
                          <a:effectLst/>
                        </a:rPr>
                        <a:t>10,112</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en-GB" sz="1800">
                          <a:effectLst/>
                        </a:rPr>
                        <a:t>30,196</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en-GB" sz="1800">
                          <a:effectLst/>
                        </a:rPr>
                        <a:t>1,079,301</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5"/>
                  </a:ext>
                </a:extLst>
              </a:tr>
              <a:tr h="321550">
                <a:tc>
                  <a:txBody>
                    <a:bodyPr/>
                    <a:lstStyle/>
                    <a:p>
                      <a:pPr algn="r">
                        <a:lnSpc>
                          <a:spcPct val="107000"/>
                        </a:lnSpc>
                        <a:spcAft>
                          <a:spcPts val="0"/>
                        </a:spcAft>
                      </a:pPr>
                      <a:r>
                        <a:rPr lang="en-GB" sz="1800">
                          <a:effectLst/>
                        </a:rPr>
                        <a:t>1918</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en-GB" sz="1800">
                          <a:effectLst/>
                        </a:rPr>
                        <a:t>1,190, 761</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en-GB" sz="1800" dirty="0">
                          <a:effectLst/>
                        </a:rPr>
                        <a:t>21,451</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en-GB" sz="1800">
                          <a:effectLst/>
                        </a:rPr>
                        <a:t>22,645</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en-GB" sz="1800" dirty="0">
                          <a:effectLst/>
                        </a:rPr>
                        <a:t>1,234,857</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6"/>
                  </a:ext>
                </a:extLst>
              </a:tr>
            </a:tbl>
          </a:graphicData>
        </a:graphic>
      </p:graphicFrame>
      <p:sp>
        <p:nvSpPr>
          <p:cNvPr id="3" name="Rectangle 1"/>
          <p:cNvSpPr>
            <a:spLocks noChangeArrowheads="1"/>
          </p:cNvSpPr>
          <p:nvPr/>
        </p:nvSpPr>
        <p:spPr bwMode="auto">
          <a:xfrm>
            <a:off x="5594968" y="5392191"/>
            <a:ext cx="5271085"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Data taken from </a:t>
            </a:r>
            <a:r>
              <a:rPr kumimoji="0" lang="en-GB" altLang="en-US" sz="1100" b="0" i="1"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History of the Great War: Medical Services</a:t>
            </a:r>
            <a:r>
              <a:rPr kumimoji="0" lang="en-GB" altLang="en-US" sz="11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published in 1931</a:t>
            </a:r>
            <a:endParaRPr kumimoji="0" lang="en-GB" altLang="en-US" sz="1800" b="0" i="0" u="none" strike="noStrike" cap="none" normalizeH="0" baseline="0" dirty="0">
              <a:ln>
                <a:noFill/>
              </a:ln>
              <a:solidFill>
                <a:schemeClr val="tx1"/>
              </a:solidFill>
              <a:effectLst/>
              <a:latin typeface="Arial" panose="020B0604020202020204" pitchFamily="34" charset="0"/>
            </a:endParaRPr>
          </a:p>
        </p:txBody>
      </p:sp>
      <p:sp>
        <p:nvSpPr>
          <p:cNvPr id="4" name="Cross 3"/>
          <p:cNvSpPr/>
          <p:nvPr/>
        </p:nvSpPr>
        <p:spPr>
          <a:xfrm>
            <a:off x="772732" y="1325037"/>
            <a:ext cx="309093" cy="297701"/>
          </a:xfrm>
          <a:prstGeom prst="plus">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3F169CA7-7C0F-0366-9CAD-464CCE67F45F}"/>
              </a:ext>
            </a:extLst>
          </p:cNvPr>
          <p:cNvPicPr>
            <a:picLocks noChangeAspect="1"/>
          </p:cNvPicPr>
          <p:nvPr/>
        </p:nvPicPr>
        <p:blipFill>
          <a:blip r:embed="rId2"/>
          <a:stretch>
            <a:fillRect/>
          </a:stretch>
        </p:blipFill>
        <p:spPr>
          <a:xfrm>
            <a:off x="696286" y="6103747"/>
            <a:ext cx="5276675" cy="601078"/>
          </a:xfrm>
          <a:prstGeom prst="rect">
            <a:avLst/>
          </a:prstGeom>
        </p:spPr>
      </p:pic>
      <p:sp>
        <p:nvSpPr>
          <p:cNvPr id="7" name="TextBox 6">
            <a:extLst>
              <a:ext uri="{FF2B5EF4-FFF2-40B4-BE49-F238E27FC236}">
                <a16:creationId xmlns:a16="http://schemas.microsoft.com/office/drawing/2014/main" id="{429AB8AC-5631-609F-9E06-B6B092F70684}"/>
              </a:ext>
            </a:extLst>
          </p:cNvPr>
          <p:cNvSpPr txBox="1"/>
          <p:nvPr/>
        </p:nvSpPr>
        <p:spPr>
          <a:xfrm>
            <a:off x="7601489" y="6243160"/>
            <a:ext cx="4095482" cy="461665"/>
          </a:xfrm>
          <a:prstGeom prst="rect">
            <a:avLst/>
          </a:prstGeom>
          <a:noFill/>
        </p:spPr>
        <p:txBody>
          <a:bodyPr wrap="square" rtlCol="0">
            <a:spAutoFit/>
          </a:bodyPr>
          <a:lstStyle/>
          <a:p>
            <a:r>
              <a:rPr lang="en-GB" sz="1200" b="1" kern="1200" dirty="0">
                <a:solidFill>
                  <a:srgbClr val="BFBFBF"/>
                </a:solidFill>
                <a:effectLst/>
                <a:latin typeface="Calibri" panose="020F0502020204030204" pitchFamily="34" charset="0"/>
                <a:ea typeface="Times New Roman" panose="02020603050405020304" pitchFamily="18" charset="0"/>
                <a:cs typeface="Times New Roman" panose="02020603050405020304" pitchFamily="18" charset="0"/>
              </a:rPr>
              <a:t>Originally developed as part of the UCL Institute of Education First World War Centenary Education Programme</a:t>
            </a:r>
            <a:endParaRPr lang="en-GB"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2066724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1380" y="1974395"/>
            <a:ext cx="7697500" cy="3158557"/>
          </a:xfrm>
          <a:prstGeom prst="rect">
            <a:avLst/>
          </a:prstGeom>
        </p:spPr>
        <p:txBody>
          <a:bodyPr wrap="square">
            <a:spAutoFit/>
          </a:bodyPr>
          <a:lstStyle/>
          <a:p>
            <a:pPr algn="just">
              <a:lnSpc>
                <a:spcPct val="107000"/>
              </a:lnSpc>
              <a:spcAft>
                <a:spcPts val="800"/>
              </a:spcAft>
            </a:pPr>
            <a:r>
              <a:rPr lang="en-GB" dirty="0">
                <a:solidFill>
                  <a:schemeClr val="tx2">
                    <a:lumMod val="50000"/>
                  </a:schemeClr>
                </a:solidFill>
                <a:latin typeface="Calibri" panose="020F0502020204030204" pitchFamily="34" charset="0"/>
                <a:ea typeface="Calibri" panose="020F0502020204030204" pitchFamily="34" charset="0"/>
                <a:cs typeface="Times New Roman" panose="02020603050405020304" pitchFamily="18" charset="0"/>
              </a:rPr>
              <a:t>The ambulance train had its own permanent staff of doctors, nurses and orderlies, messes for medical staff, cookhouses to prepare food for staff and patients, and to provide a continuous supply of hot water for clinical purposes, a pharmacy, a stores wagon and a tiled, emergency operating theatre which could, in extreme circumstances, be used for procedures when the train was moving. A typical ambulance train had sixteen carriage and accommodated 400 patients in wards of thirty-six cots. The centre tier of cots could be folded up to take sitting cases on the bottom row.</a:t>
            </a:r>
          </a:p>
          <a:p>
            <a:pPr algn="r">
              <a:lnSpc>
                <a:spcPct val="107000"/>
              </a:lnSpc>
              <a:spcAft>
                <a:spcPts val="800"/>
              </a:spcAft>
            </a:pPr>
            <a:r>
              <a:rPr lang="en-GB" dirty="0">
                <a:latin typeface="Calibri" panose="020F0502020204030204" pitchFamily="34" charset="0"/>
                <a:ea typeface="Calibri" panose="020F0502020204030204" pitchFamily="34" charset="0"/>
                <a:cs typeface="Times New Roman" panose="02020603050405020304" pitchFamily="18" charset="0"/>
              </a:rPr>
              <a:t>From</a:t>
            </a:r>
            <a:r>
              <a:rPr lang="en-GB" i="1" dirty="0">
                <a:latin typeface="Calibri" panose="020F0502020204030204" pitchFamily="34" charset="0"/>
                <a:ea typeface="Calibri" panose="020F0502020204030204" pitchFamily="34" charset="0"/>
                <a:cs typeface="Times New Roman" panose="02020603050405020304" pitchFamily="18" charset="0"/>
              </a:rPr>
              <a:t> Lifeline – A British Casualty Clearing Station on the Western Front 1918 </a:t>
            </a:r>
            <a:r>
              <a:rPr lang="en-GB" dirty="0">
                <a:latin typeface="Calibri" panose="020F0502020204030204" pitchFamily="34" charset="0"/>
                <a:ea typeface="Calibri" panose="020F0502020204030204" pitchFamily="34" charset="0"/>
                <a:cs typeface="Times New Roman" panose="02020603050405020304" pitchFamily="18" charset="0"/>
              </a:rPr>
              <a:t>by Iain Gordon, p.29</a:t>
            </a:r>
            <a:endParaRPr lang="en-GB"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Cross 2"/>
          <p:cNvSpPr/>
          <p:nvPr/>
        </p:nvSpPr>
        <p:spPr>
          <a:xfrm>
            <a:off x="772732" y="1325037"/>
            <a:ext cx="309093" cy="297701"/>
          </a:xfrm>
          <a:prstGeom prst="plus">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014A7A45-B676-1808-4FDB-48D10185872B}"/>
              </a:ext>
            </a:extLst>
          </p:cNvPr>
          <p:cNvPicPr>
            <a:picLocks noChangeAspect="1"/>
          </p:cNvPicPr>
          <p:nvPr/>
        </p:nvPicPr>
        <p:blipFill>
          <a:blip r:embed="rId2"/>
          <a:stretch>
            <a:fillRect/>
          </a:stretch>
        </p:blipFill>
        <p:spPr>
          <a:xfrm>
            <a:off x="696286" y="6103747"/>
            <a:ext cx="5276675" cy="601078"/>
          </a:xfrm>
          <a:prstGeom prst="rect">
            <a:avLst/>
          </a:prstGeom>
        </p:spPr>
      </p:pic>
      <p:sp>
        <p:nvSpPr>
          <p:cNvPr id="6" name="TextBox 5">
            <a:extLst>
              <a:ext uri="{FF2B5EF4-FFF2-40B4-BE49-F238E27FC236}">
                <a16:creationId xmlns:a16="http://schemas.microsoft.com/office/drawing/2014/main" id="{0525EA55-B7BF-C54E-C8FF-44B9DABE3987}"/>
              </a:ext>
            </a:extLst>
          </p:cNvPr>
          <p:cNvSpPr txBox="1"/>
          <p:nvPr/>
        </p:nvSpPr>
        <p:spPr>
          <a:xfrm>
            <a:off x="7601489" y="6243160"/>
            <a:ext cx="4095482" cy="461665"/>
          </a:xfrm>
          <a:prstGeom prst="rect">
            <a:avLst/>
          </a:prstGeom>
          <a:noFill/>
        </p:spPr>
        <p:txBody>
          <a:bodyPr wrap="square" rtlCol="0">
            <a:spAutoFit/>
          </a:bodyPr>
          <a:lstStyle/>
          <a:p>
            <a:r>
              <a:rPr lang="en-GB" sz="1200" b="1" kern="1200" dirty="0">
                <a:solidFill>
                  <a:srgbClr val="BFBFBF"/>
                </a:solidFill>
                <a:effectLst/>
                <a:latin typeface="Calibri" panose="020F0502020204030204" pitchFamily="34" charset="0"/>
                <a:ea typeface="Times New Roman" panose="02020603050405020304" pitchFamily="18" charset="0"/>
                <a:cs typeface="Times New Roman" panose="02020603050405020304" pitchFamily="18" charset="0"/>
              </a:rPr>
              <a:t>Originally developed as part of the UCL Institute of Education First World War Centenary Education Programme</a:t>
            </a:r>
            <a:endParaRPr lang="en-GB"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1205005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89409" y="2462829"/>
            <a:ext cx="8211128" cy="2372060"/>
          </a:xfrm>
          <a:prstGeom prst="rect">
            <a:avLst/>
          </a:prstGeom>
        </p:spPr>
        <p:txBody>
          <a:bodyPr wrap="square">
            <a:spAutoFit/>
          </a:bodyPr>
          <a:lstStyle/>
          <a:p>
            <a:pPr algn="just">
              <a:lnSpc>
                <a:spcPct val="107000"/>
              </a:lnSpc>
              <a:spcAft>
                <a:spcPts val="800"/>
              </a:spcAft>
            </a:pPr>
            <a:r>
              <a:rPr lang="en-GB" dirty="0">
                <a:solidFill>
                  <a:schemeClr val="tx2">
                    <a:lumMod val="50000"/>
                  </a:schemeClr>
                </a:solidFill>
                <a:latin typeface="Calibri" panose="020F0502020204030204" pitchFamily="34" charset="0"/>
                <a:ea typeface="Calibri" panose="020F0502020204030204" pitchFamily="34" charset="0"/>
                <a:cs typeface="Times New Roman" panose="02020603050405020304" pitchFamily="18" charset="0"/>
              </a:rPr>
              <a:t>From the Casualty clearing station, the path of the most severely wounded led to the base hospital or England. Barge and rail replaced motor ambulance at this stage. Water was kept for the most serious cases in which any movement might be fatal… but the train was the standard mover. They fitted a complex timetable and could transport 1,000 men in thirty-six hours.</a:t>
            </a:r>
          </a:p>
          <a:p>
            <a:pPr algn="r">
              <a:lnSpc>
                <a:spcPct val="107000"/>
              </a:lnSpc>
              <a:spcAft>
                <a:spcPts val="800"/>
              </a:spcAft>
            </a:pPr>
            <a:r>
              <a:rPr lang="en-GB" dirty="0"/>
              <a:t>In </a:t>
            </a:r>
            <a:r>
              <a:rPr lang="en-GB" i="1" dirty="0"/>
              <a:t>Death’s Men</a:t>
            </a:r>
            <a:r>
              <a:rPr lang="en-GB" dirty="0"/>
              <a:t> by Denis Winter, p.198, published in 1978</a:t>
            </a:r>
          </a:p>
          <a:p>
            <a:pPr algn="just">
              <a:lnSpc>
                <a:spcPct val="107000"/>
              </a:lnSpc>
              <a:spcAft>
                <a:spcPts val="800"/>
              </a:spcAft>
            </a:pPr>
            <a:endParaRPr lang="en-GB" dirty="0">
              <a:solidFill>
                <a:schemeClr val="tx2">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Cross 2"/>
          <p:cNvSpPr/>
          <p:nvPr/>
        </p:nvSpPr>
        <p:spPr>
          <a:xfrm>
            <a:off x="772732" y="1325037"/>
            <a:ext cx="309093" cy="297701"/>
          </a:xfrm>
          <a:prstGeom prst="plus">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C0F42B44-38FB-B688-D59E-BFB59D1F7F24}"/>
              </a:ext>
            </a:extLst>
          </p:cNvPr>
          <p:cNvPicPr>
            <a:picLocks noChangeAspect="1"/>
          </p:cNvPicPr>
          <p:nvPr/>
        </p:nvPicPr>
        <p:blipFill>
          <a:blip r:embed="rId2"/>
          <a:stretch>
            <a:fillRect/>
          </a:stretch>
        </p:blipFill>
        <p:spPr>
          <a:xfrm>
            <a:off x="696286" y="6103747"/>
            <a:ext cx="5276675" cy="601078"/>
          </a:xfrm>
          <a:prstGeom prst="rect">
            <a:avLst/>
          </a:prstGeom>
        </p:spPr>
      </p:pic>
      <p:sp>
        <p:nvSpPr>
          <p:cNvPr id="6" name="TextBox 5">
            <a:extLst>
              <a:ext uri="{FF2B5EF4-FFF2-40B4-BE49-F238E27FC236}">
                <a16:creationId xmlns:a16="http://schemas.microsoft.com/office/drawing/2014/main" id="{ED8AABF6-115E-1C29-8488-E69FC2A6F80C}"/>
              </a:ext>
            </a:extLst>
          </p:cNvPr>
          <p:cNvSpPr txBox="1"/>
          <p:nvPr/>
        </p:nvSpPr>
        <p:spPr>
          <a:xfrm>
            <a:off x="7601489" y="6243160"/>
            <a:ext cx="4095482" cy="461665"/>
          </a:xfrm>
          <a:prstGeom prst="rect">
            <a:avLst/>
          </a:prstGeom>
          <a:noFill/>
        </p:spPr>
        <p:txBody>
          <a:bodyPr wrap="square" rtlCol="0">
            <a:spAutoFit/>
          </a:bodyPr>
          <a:lstStyle/>
          <a:p>
            <a:r>
              <a:rPr lang="en-GB" sz="1200" b="1" kern="1200" dirty="0">
                <a:solidFill>
                  <a:srgbClr val="BFBFBF"/>
                </a:solidFill>
                <a:effectLst/>
                <a:latin typeface="Calibri" panose="020F0502020204030204" pitchFamily="34" charset="0"/>
                <a:ea typeface="Times New Roman" panose="02020603050405020304" pitchFamily="18" charset="0"/>
                <a:cs typeface="Times New Roman" panose="02020603050405020304" pitchFamily="18" charset="0"/>
              </a:rPr>
              <a:t>Originally developed as part of the UCL Institute of Education First World War Centenary Education Programme</a:t>
            </a:r>
            <a:endParaRPr lang="en-GB"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84244424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0" descr="00118_00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2834" y="1359568"/>
            <a:ext cx="5861963" cy="4582695"/>
          </a:xfrm>
          <a:prstGeom prst="rect">
            <a:avLst/>
          </a:prstGeom>
          <a:noFill/>
          <a:extLst>
            <a:ext uri="{909E8E84-426E-40DD-AFC4-6F175D3DCCD1}">
              <a14:hiddenFill xmlns:a14="http://schemas.microsoft.com/office/drawing/2010/main">
                <a:solidFill>
                  <a:srgbClr val="FFFFFF"/>
                </a:solidFill>
              </a14:hiddenFill>
            </a:ext>
          </a:extLst>
        </p:spPr>
      </p:pic>
      <p:sp>
        <p:nvSpPr>
          <p:cNvPr id="3" name="Cross 2"/>
          <p:cNvSpPr/>
          <p:nvPr/>
        </p:nvSpPr>
        <p:spPr>
          <a:xfrm>
            <a:off x="772732" y="1325037"/>
            <a:ext cx="309093" cy="297701"/>
          </a:xfrm>
          <a:prstGeom prst="plus">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GB"/>
          </a:p>
        </p:txBody>
      </p:sp>
      <p:pic>
        <p:nvPicPr>
          <p:cNvPr id="5" name="Picture 4">
            <a:extLst>
              <a:ext uri="{FF2B5EF4-FFF2-40B4-BE49-F238E27FC236}">
                <a16:creationId xmlns:a16="http://schemas.microsoft.com/office/drawing/2014/main" id="{154B2852-9DBB-DA4F-9AA8-5BB96FFBD3C0}"/>
              </a:ext>
            </a:extLst>
          </p:cNvPr>
          <p:cNvPicPr>
            <a:picLocks noChangeAspect="1"/>
          </p:cNvPicPr>
          <p:nvPr/>
        </p:nvPicPr>
        <p:blipFill>
          <a:blip r:embed="rId3"/>
          <a:stretch>
            <a:fillRect/>
          </a:stretch>
        </p:blipFill>
        <p:spPr>
          <a:xfrm>
            <a:off x="696286" y="6103747"/>
            <a:ext cx="5276675" cy="601078"/>
          </a:xfrm>
          <a:prstGeom prst="rect">
            <a:avLst/>
          </a:prstGeom>
        </p:spPr>
      </p:pic>
      <p:sp>
        <p:nvSpPr>
          <p:cNvPr id="6" name="TextBox 5">
            <a:extLst>
              <a:ext uri="{FF2B5EF4-FFF2-40B4-BE49-F238E27FC236}">
                <a16:creationId xmlns:a16="http://schemas.microsoft.com/office/drawing/2014/main" id="{A66240F1-F0F0-5F04-D6D7-82DA2D4F8771}"/>
              </a:ext>
            </a:extLst>
          </p:cNvPr>
          <p:cNvSpPr txBox="1"/>
          <p:nvPr/>
        </p:nvSpPr>
        <p:spPr>
          <a:xfrm>
            <a:off x="7601489" y="6243160"/>
            <a:ext cx="4095482" cy="461665"/>
          </a:xfrm>
          <a:prstGeom prst="rect">
            <a:avLst/>
          </a:prstGeom>
          <a:noFill/>
        </p:spPr>
        <p:txBody>
          <a:bodyPr wrap="square" rtlCol="0">
            <a:spAutoFit/>
          </a:bodyPr>
          <a:lstStyle/>
          <a:p>
            <a:r>
              <a:rPr lang="en-GB" sz="1200" b="1" kern="1200" dirty="0">
                <a:solidFill>
                  <a:srgbClr val="BFBFBF"/>
                </a:solidFill>
                <a:effectLst/>
                <a:latin typeface="Calibri" panose="020F0502020204030204" pitchFamily="34" charset="0"/>
                <a:ea typeface="Times New Roman" panose="02020603050405020304" pitchFamily="18" charset="0"/>
                <a:cs typeface="Times New Roman" panose="02020603050405020304" pitchFamily="18" charset="0"/>
              </a:rPr>
              <a:t>Originally developed as part of the UCL Institute of Education First World War Centenary Education Programme</a:t>
            </a:r>
            <a:endParaRPr lang="en-GB"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7167006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File:Etaples Hospital Siding - a Vad convoy unloading an ambulance train at night Art.IWMART308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84394" y="1299018"/>
            <a:ext cx="5704763" cy="4668242"/>
          </a:xfrm>
          <a:prstGeom prst="rect">
            <a:avLst/>
          </a:prstGeom>
          <a:noFill/>
          <a:extLst>
            <a:ext uri="{909E8E84-426E-40DD-AFC4-6F175D3DCCD1}">
              <a14:hiddenFill xmlns:a14="http://schemas.microsoft.com/office/drawing/2010/main">
                <a:solidFill>
                  <a:srgbClr val="FFFFFF"/>
                </a:solidFill>
              </a14:hiddenFill>
            </a:ext>
          </a:extLst>
        </p:spPr>
      </p:pic>
      <p:sp>
        <p:nvSpPr>
          <p:cNvPr id="3" name="Cross 2"/>
          <p:cNvSpPr/>
          <p:nvPr/>
        </p:nvSpPr>
        <p:spPr>
          <a:xfrm>
            <a:off x="772732" y="1325037"/>
            <a:ext cx="309093" cy="297701"/>
          </a:xfrm>
          <a:prstGeom prst="plus">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GB"/>
          </a:p>
        </p:txBody>
      </p:sp>
      <p:pic>
        <p:nvPicPr>
          <p:cNvPr id="2" name="Picture 1">
            <a:extLst>
              <a:ext uri="{FF2B5EF4-FFF2-40B4-BE49-F238E27FC236}">
                <a16:creationId xmlns:a16="http://schemas.microsoft.com/office/drawing/2014/main" id="{11EB0299-99D5-8FEE-61DE-21336BDC9726}"/>
              </a:ext>
            </a:extLst>
          </p:cNvPr>
          <p:cNvPicPr>
            <a:picLocks noChangeAspect="1"/>
          </p:cNvPicPr>
          <p:nvPr/>
        </p:nvPicPr>
        <p:blipFill>
          <a:blip r:embed="rId3"/>
          <a:stretch>
            <a:fillRect/>
          </a:stretch>
        </p:blipFill>
        <p:spPr>
          <a:xfrm>
            <a:off x="696286" y="6103747"/>
            <a:ext cx="5276675" cy="601078"/>
          </a:xfrm>
          <a:prstGeom prst="rect">
            <a:avLst/>
          </a:prstGeom>
        </p:spPr>
      </p:pic>
      <p:sp>
        <p:nvSpPr>
          <p:cNvPr id="5" name="TextBox 4">
            <a:extLst>
              <a:ext uri="{FF2B5EF4-FFF2-40B4-BE49-F238E27FC236}">
                <a16:creationId xmlns:a16="http://schemas.microsoft.com/office/drawing/2014/main" id="{C643A6BD-D164-0FCB-35A9-3CCF0A0A6930}"/>
              </a:ext>
            </a:extLst>
          </p:cNvPr>
          <p:cNvSpPr txBox="1"/>
          <p:nvPr/>
        </p:nvSpPr>
        <p:spPr>
          <a:xfrm>
            <a:off x="7601489" y="6243160"/>
            <a:ext cx="4095482" cy="461665"/>
          </a:xfrm>
          <a:prstGeom prst="rect">
            <a:avLst/>
          </a:prstGeom>
          <a:noFill/>
        </p:spPr>
        <p:txBody>
          <a:bodyPr wrap="square" rtlCol="0">
            <a:spAutoFit/>
          </a:bodyPr>
          <a:lstStyle/>
          <a:p>
            <a:r>
              <a:rPr lang="en-GB" sz="1200" b="1" kern="1200" dirty="0">
                <a:solidFill>
                  <a:srgbClr val="BFBFBF"/>
                </a:solidFill>
                <a:effectLst/>
                <a:latin typeface="Calibri" panose="020F0502020204030204" pitchFamily="34" charset="0"/>
                <a:ea typeface="Times New Roman" panose="02020603050405020304" pitchFamily="18" charset="0"/>
                <a:cs typeface="Times New Roman" panose="02020603050405020304" pitchFamily="18" charset="0"/>
              </a:rPr>
              <a:t>Originally developed as part of the UCL Institute of Education First World War Centenary Education Programme</a:t>
            </a:r>
            <a:endParaRPr lang="en-GB"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76813705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File:Photography Q27492.jpg"/>
          <p:cNvPicPr>
            <a:picLocks noChangeAspect="1" noChangeArrowheads="1"/>
          </p:cNvPicPr>
          <p:nvPr/>
        </p:nvPicPr>
        <p:blipFill rotWithShape="1">
          <a:blip r:embed="rId2">
            <a:extLst>
              <a:ext uri="{28A0092B-C50C-407E-A947-70E740481C1C}">
                <a14:useLocalDpi xmlns:a14="http://schemas.microsoft.com/office/drawing/2010/main" val="0"/>
              </a:ext>
            </a:extLst>
          </a:blip>
          <a:srcRect r="44728"/>
          <a:stretch/>
        </p:blipFill>
        <p:spPr bwMode="auto">
          <a:xfrm>
            <a:off x="4300062" y="1269242"/>
            <a:ext cx="3642935" cy="4654860"/>
          </a:xfrm>
          <a:prstGeom prst="rect">
            <a:avLst/>
          </a:prstGeom>
          <a:noFill/>
          <a:extLst>
            <a:ext uri="{909E8E84-426E-40DD-AFC4-6F175D3DCCD1}">
              <a14:hiddenFill xmlns:a14="http://schemas.microsoft.com/office/drawing/2010/main">
                <a:solidFill>
                  <a:srgbClr val="FFFFFF"/>
                </a:solidFill>
              </a14:hiddenFill>
            </a:ext>
          </a:extLst>
        </p:spPr>
      </p:pic>
      <p:sp>
        <p:nvSpPr>
          <p:cNvPr id="3" name="Cross 2"/>
          <p:cNvSpPr/>
          <p:nvPr/>
        </p:nvSpPr>
        <p:spPr>
          <a:xfrm>
            <a:off x="772732" y="1325037"/>
            <a:ext cx="309093" cy="297701"/>
          </a:xfrm>
          <a:prstGeom prst="plus">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GB"/>
          </a:p>
        </p:txBody>
      </p:sp>
      <p:pic>
        <p:nvPicPr>
          <p:cNvPr id="2" name="Picture 1">
            <a:extLst>
              <a:ext uri="{FF2B5EF4-FFF2-40B4-BE49-F238E27FC236}">
                <a16:creationId xmlns:a16="http://schemas.microsoft.com/office/drawing/2014/main" id="{9AFF5B82-9D4A-07A8-900B-419302AB81E1}"/>
              </a:ext>
            </a:extLst>
          </p:cNvPr>
          <p:cNvPicPr>
            <a:picLocks noChangeAspect="1"/>
          </p:cNvPicPr>
          <p:nvPr/>
        </p:nvPicPr>
        <p:blipFill>
          <a:blip r:embed="rId3"/>
          <a:stretch>
            <a:fillRect/>
          </a:stretch>
        </p:blipFill>
        <p:spPr>
          <a:xfrm>
            <a:off x="696286" y="6103747"/>
            <a:ext cx="5276675" cy="601078"/>
          </a:xfrm>
          <a:prstGeom prst="rect">
            <a:avLst/>
          </a:prstGeom>
        </p:spPr>
      </p:pic>
      <p:sp>
        <p:nvSpPr>
          <p:cNvPr id="5" name="TextBox 4">
            <a:extLst>
              <a:ext uri="{FF2B5EF4-FFF2-40B4-BE49-F238E27FC236}">
                <a16:creationId xmlns:a16="http://schemas.microsoft.com/office/drawing/2014/main" id="{69882E32-D681-E963-6B82-F199ED9E4193}"/>
              </a:ext>
            </a:extLst>
          </p:cNvPr>
          <p:cNvSpPr txBox="1"/>
          <p:nvPr/>
        </p:nvSpPr>
        <p:spPr>
          <a:xfrm>
            <a:off x="7601489" y="6243160"/>
            <a:ext cx="4095482" cy="461665"/>
          </a:xfrm>
          <a:prstGeom prst="rect">
            <a:avLst/>
          </a:prstGeom>
          <a:noFill/>
        </p:spPr>
        <p:txBody>
          <a:bodyPr wrap="square" rtlCol="0">
            <a:spAutoFit/>
          </a:bodyPr>
          <a:lstStyle/>
          <a:p>
            <a:r>
              <a:rPr lang="en-GB" sz="1200" b="1" kern="1200" dirty="0">
                <a:solidFill>
                  <a:srgbClr val="BFBFBF"/>
                </a:solidFill>
                <a:effectLst/>
                <a:latin typeface="Calibri" panose="020F0502020204030204" pitchFamily="34" charset="0"/>
                <a:ea typeface="Times New Roman" panose="02020603050405020304" pitchFamily="18" charset="0"/>
                <a:cs typeface="Times New Roman" panose="02020603050405020304" pitchFamily="18" charset="0"/>
              </a:rPr>
              <a:t>Originally developed as part of the UCL Institute of Education First World War Centenary Education Programme</a:t>
            </a:r>
            <a:endParaRPr lang="en-GB"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7126210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434389" y="2078322"/>
            <a:ext cx="7371347" cy="2849050"/>
          </a:xfrm>
          <a:prstGeom prst="rect">
            <a:avLst/>
          </a:prstGeom>
        </p:spPr>
        <p:txBody>
          <a:bodyPr wrap="square">
            <a:spAutoFit/>
          </a:bodyPr>
          <a:lstStyle/>
          <a:p>
            <a:pPr algn="just">
              <a:lnSpc>
                <a:spcPct val="107000"/>
              </a:lnSpc>
              <a:spcAft>
                <a:spcPts val="800"/>
              </a:spcAft>
            </a:pPr>
            <a:r>
              <a:rPr lang="en-GB" dirty="0">
                <a:solidFill>
                  <a:schemeClr val="tx2">
                    <a:lumMod val="50000"/>
                  </a:schemeClr>
                </a:solidFill>
              </a:rPr>
              <a:t>The Base Hospital was part of the casualty evacuation chain, further back from the front line than the Casualty Clearing Stations. They were manned by troops of the Royal Army Medical Corps, with attached Royal Engineers and men of the Army Service Corps. In the theatre of war in France and Flanders, the British hospitals were generally located near the coast. They needed to be close to a railway line, in order for casualties to arrive (although some also came by canal barge); they also needed to be near a port where men could be evacuated for longer-term treatment in Britain.</a:t>
            </a:r>
          </a:p>
          <a:p>
            <a:pPr algn="r">
              <a:lnSpc>
                <a:spcPct val="107000"/>
              </a:lnSpc>
              <a:spcAft>
                <a:spcPts val="800"/>
              </a:spcAft>
            </a:pPr>
            <a:r>
              <a:rPr lang="en-GB" dirty="0">
                <a:latin typeface="Calibri" panose="020F0502020204030204" pitchFamily="34" charset="0"/>
                <a:ea typeface="Calibri" panose="020F0502020204030204" pitchFamily="34" charset="0"/>
                <a:cs typeface="Times New Roman" panose="02020603050405020304" pitchFamily="18" charset="0"/>
              </a:rPr>
              <a:t>The Long, Long Trail, </a:t>
            </a:r>
            <a:r>
              <a:rPr lang="en-GB" u="sng" dirty="0">
                <a:solidFill>
                  <a:srgbClr val="0563C1"/>
                </a:solidFill>
                <a:latin typeface="Calibri" panose="020F0502020204030204" pitchFamily="34" charset="0"/>
                <a:ea typeface="Calibri" panose="020F0502020204030204" pitchFamily="34" charset="0"/>
                <a:cs typeface="Times New Roman" panose="02020603050405020304" pitchFamily="18" charset="0"/>
                <a:hlinkClick r:id="rId2"/>
              </a:rPr>
              <a:t>www.longlongtrail.co.uk</a:t>
            </a:r>
            <a:endParaRPr lang="en-GB"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Cross 2"/>
          <p:cNvSpPr/>
          <p:nvPr/>
        </p:nvSpPr>
        <p:spPr>
          <a:xfrm>
            <a:off x="772732" y="1325037"/>
            <a:ext cx="309093" cy="297701"/>
          </a:xfrm>
          <a:prstGeom prst="plus">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GB"/>
          </a:p>
        </p:txBody>
      </p:sp>
      <p:pic>
        <p:nvPicPr>
          <p:cNvPr id="5" name="Picture 4">
            <a:extLst>
              <a:ext uri="{FF2B5EF4-FFF2-40B4-BE49-F238E27FC236}">
                <a16:creationId xmlns:a16="http://schemas.microsoft.com/office/drawing/2014/main" id="{93DFBB7F-BC42-4F51-DC28-E8DE0000CB52}"/>
              </a:ext>
            </a:extLst>
          </p:cNvPr>
          <p:cNvPicPr>
            <a:picLocks noChangeAspect="1"/>
          </p:cNvPicPr>
          <p:nvPr/>
        </p:nvPicPr>
        <p:blipFill>
          <a:blip r:embed="rId3"/>
          <a:stretch>
            <a:fillRect/>
          </a:stretch>
        </p:blipFill>
        <p:spPr>
          <a:xfrm>
            <a:off x="696286" y="6103747"/>
            <a:ext cx="5276675" cy="601078"/>
          </a:xfrm>
          <a:prstGeom prst="rect">
            <a:avLst/>
          </a:prstGeom>
        </p:spPr>
      </p:pic>
      <p:sp>
        <p:nvSpPr>
          <p:cNvPr id="6" name="TextBox 5">
            <a:extLst>
              <a:ext uri="{FF2B5EF4-FFF2-40B4-BE49-F238E27FC236}">
                <a16:creationId xmlns:a16="http://schemas.microsoft.com/office/drawing/2014/main" id="{BF351D94-72B6-C74D-FE35-7ADBB57F30C7}"/>
              </a:ext>
            </a:extLst>
          </p:cNvPr>
          <p:cNvSpPr txBox="1"/>
          <p:nvPr/>
        </p:nvSpPr>
        <p:spPr>
          <a:xfrm>
            <a:off x="7601489" y="6243160"/>
            <a:ext cx="4095482" cy="461665"/>
          </a:xfrm>
          <a:prstGeom prst="rect">
            <a:avLst/>
          </a:prstGeom>
          <a:noFill/>
        </p:spPr>
        <p:txBody>
          <a:bodyPr wrap="square" rtlCol="0">
            <a:spAutoFit/>
          </a:bodyPr>
          <a:lstStyle/>
          <a:p>
            <a:r>
              <a:rPr lang="en-GB" sz="1200" b="1" kern="1200" dirty="0">
                <a:solidFill>
                  <a:srgbClr val="BFBFBF"/>
                </a:solidFill>
                <a:effectLst/>
                <a:latin typeface="Calibri" panose="020F0502020204030204" pitchFamily="34" charset="0"/>
                <a:ea typeface="Times New Roman" panose="02020603050405020304" pitchFamily="18" charset="0"/>
                <a:cs typeface="Times New Roman" panose="02020603050405020304" pitchFamily="18" charset="0"/>
              </a:rPr>
              <a:t>Originally developed as part of the UCL Institute of Education First World War Centenary Education Programme</a:t>
            </a:r>
            <a:endParaRPr lang="en-GB"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4149765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File:Stretcher bearers Passchendaele August 191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76705" y="1321216"/>
            <a:ext cx="5715000" cy="4676776"/>
          </a:xfrm>
          <a:prstGeom prst="rect">
            <a:avLst/>
          </a:prstGeom>
          <a:noFill/>
          <a:extLst>
            <a:ext uri="{909E8E84-426E-40DD-AFC4-6F175D3DCCD1}">
              <a14:hiddenFill xmlns:a14="http://schemas.microsoft.com/office/drawing/2010/main">
                <a:solidFill>
                  <a:srgbClr val="FFFFFF"/>
                </a:solidFill>
              </a14:hiddenFill>
            </a:ext>
          </a:extLst>
        </p:spPr>
      </p:pic>
      <p:sp>
        <p:nvSpPr>
          <p:cNvPr id="3" name="Cross 2"/>
          <p:cNvSpPr/>
          <p:nvPr/>
        </p:nvSpPr>
        <p:spPr>
          <a:xfrm>
            <a:off x="772732" y="1325037"/>
            <a:ext cx="309093" cy="297701"/>
          </a:xfrm>
          <a:prstGeom prst="plu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07C3D336-F9B5-3C2B-8D17-B4F4FAEBC71B}"/>
              </a:ext>
            </a:extLst>
          </p:cNvPr>
          <p:cNvPicPr>
            <a:picLocks noChangeAspect="1"/>
          </p:cNvPicPr>
          <p:nvPr/>
        </p:nvPicPr>
        <p:blipFill>
          <a:blip r:embed="rId3"/>
          <a:stretch>
            <a:fillRect/>
          </a:stretch>
        </p:blipFill>
        <p:spPr>
          <a:xfrm>
            <a:off x="696286" y="6103747"/>
            <a:ext cx="5276675" cy="601078"/>
          </a:xfrm>
          <a:prstGeom prst="rect">
            <a:avLst/>
          </a:prstGeom>
        </p:spPr>
      </p:pic>
      <p:sp>
        <p:nvSpPr>
          <p:cNvPr id="6" name="TextBox 5">
            <a:extLst>
              <a:ext uri="{FF2B5EF4-FFF2-40B4-BE49-F238E27FC236}">
                <a16:creationId xmlns:a16="http://schemas.microsoft.com/office/drawing/2014/main" id="{9FC3D4BA-025D-2A55-31C2-7537FD4AD1E0}"/>
              </a:ext>
            </a:extLst>
          </p:cNvPr>
          <p:cNvSpPr txBox="1"/>
          <p:nvPr/>
        </p:nvSpPr>
        <p:spPr>
          <a:xfrm>
            <a:off x="7601489" y="6243160"/>
            <a:ext cx="4095482" cy="461665"/>
          </a:xfrm>
          <a:prstGeom prst="rect">
            <a:avLst/>
          </a:prstGeom>
          <a:noFill/>
        </p:spPr>
        <p:txBody>
          <a:bodyPr wrap="square" rtlCol="0">
            <a:spAutoFit/>
          </a:bodyPr>
          <a:lstStyle/>
          <a:p>
            <a:r>
              <a:rPr lang="en-GB" sz="1200" b="1" kern="1200" dirty="0">
                <a:solidFill>
                  <a:srgbClr val="BFBFBF"/>
                </a:solidFill>
                <a:effectLst/>
                <a:latin typeface="Calibri" panose="020F0502020204030204" pitchFamily="34" charset="0"/>
                <a:ea typeface="Times New Roman" panose="02020603050405020304" pitchFamily="18" charset="0"/>
                <a:cs typeface="Times New Roman" panose="02020603050405020304" pitchFamily="18" charset="0"/>
              </a:rPr>
              <a:t>Originally developed as part of the UCL Institute of Education First World War Centenary Education Programme</a:t>
            </a:r>
            <a:endParaRPr lang="en-GB"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0700497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File:World War One; two stretcher bearers removing a wounded man Wellcome V001569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73586" y="1251285"/>
            <a:ext cx="4428155" cy="4744452"/>
          </a:xfrm>
          <a:prstGeom prst="rect">
            <a:avLst/>
          </a:prstGeom>
          <a:noFill/>
          <a:extLst>
            <a:ext uri="{909E8E84-426E-40DD-AFC4-6F175D3DCCD1}">
              <a14:hiddenFill xmlns:a14="http://schemas.microsoft.com/office/drawing/2010/main">
                <a:solidFill>
                  <a:srgbClr val="FFFFFF"/>
                </a:solidFill>
              </a14:hiddenFill>
            </a:ext>
          </a:extLst>
        </p:spPr>
      </p:pic>
      <p:sp>
        <p:nvSpPr>
          <p:cNvPr id="3" name="Cross 2"/>
          <p:cNvSpPr/>
          <p:nvPr/>
        </p:nvSpPr>
        <p:spPr>
          <a:xfrm>
            <a:off x="772732" y="1325037"/>
            <a:ext cx="309093" cy="297701"/>
          </a:xfrm>
          <a:prstGeom prst="plu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70DD5DC1-0AD3-2D79-66EB-FCF3C611CB28}"/>
              </a:ext>
            </a:extLst>
          </p:cNvPr>
          <p:cNvPicPr>
            <a:picLocks noChangeAspect="1"/>
          </p:cNvPicPr>
          <p:nvPr/>
        </p:nvPicPr>
        <p:blipFill>
          <a:blip r:embed="rId3"/>
          <a:stretch>
            <a:fillRect/>
          </a:stretch>
        </p:blipFill>
        <p:spPr>
          <a:xfrm>
            <a:off x="696286" y="6103747"/>
            <a:ext cx="5276675" cy="601078"/>
          </a:xfrm>
          <a:prstGeom prst="rect">
            <a:avLst/>
          </a:prstGeom>
        </p:spPr>
      </p:pic>
      <p:sp>
        <p:nvSpPr>
          <p:cNvPr id="6" name="TextBox 5">
            <a:extLst>
              <a:ext uri="{FF2B5EF4-FFF2-40B4-BE49-F238E27FC236}">
                <a16:creationId xmlns:a16="http://schemas.microsoft.com/office/drawing/2014/main" id="{E322B325-FA86-7E3B-8794-0B6175E43434}"/>
              </a:ext>
            </a:extLst>
          </p:cNvPr>
          <p:cNvSpPr txBox="1"/>
          <p:nvPr/>
        </p:nvSpPr>
        <p:spPr>
          <a:xfrm>
            <a:off x="7601489" y="6243160"/>
            <a:ext cx="4095482" cy="461665"/>
          </a:xfrm>
          <a:prstGeom prst="rect">
            <a:avLst/>
          </a:prstGeom>
          <a:noFill/>
        </p:spPr>
        <p:txBody>
          <a:bodyPr wrap="square" rtlCol="0">
            <a:spAutoFit/>
          </a:bodyPr>
          <a:lstStyle/>
          <a:p>
            <a:r>
              <a:rPr lang="en-GB" sz="1200" b="1" kern="1200" dirty="0">
                <a:solidFill>
                  <a:srgbClr val="BFBFBF"/>
                </a:solidFill>
                <a:effectLst/>
                <a:latin typeface="Calibri" panose="020F0502020204030204" pitchFamily="34" charset="0"/>
                <a:ea typeface="Times New Roman" panose="02020603050405020304" pitchFamily="18" charset="0"/>
                <a:cs typeface="Times New Roman" panose="02020603050405020304" pitchFamily="18" charset="0"/>
              </a:rPr>
              <a:t>Originally developed as part of the UCL Institute of Education First World War Centenary Education Programme</a:t>
            </a:r>
            <a:endParaRPr lang="en-GB"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8541672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711115" y="2402551"/>
            <a:ext cx="6914147" cy="1973104"/>
          </a:xfrm>
          <a:prstGeom prst="rect">
            <a:avLst/>
          </a:prstGeom>
        </p:spPr>
        <p:txBody>
          <a:bodyPr wrap="square">
            <a:spAutoFit/>
          </a:bodyPr>
          <a:lstStyle/>
          <a:p>
            <a:pPr algn="just">
              <a:lnSpc>
                <a:spcPct val="107000"/>
              </a:lnSpc>
              <a:spcAft>
                <a:spcPts val="800"/>
              </a:spcAft>
            </a:pPr>
            <a:r>
              <a:rPr lang="en-GB" dirty="0">
                <a:solidFill>
                  <a:schemeClr val="tx2">
                    <a:lumMod val="50000"/>
                  </a:schemeClr>
                </a:solidFill>
                <a:latin typeface="Calibri" panose="020F0502020204030204" pitchFamily="34" charset="0"/>
                <a:ea typeface="Calibri" panose="020F0502020204030204" pitchFamily="34" charset="0"/>
                <a:cs typeface="Times New Roman" panose="02020603050405020304" pitchFamily="18" charset="0"/>
              </a:rPr>
              <a:t>In terms of numbers there were thirty-two [stretcher] bearers per 1,000 men, whose task was to deal with the… casualties during battle. Their orders were to take the less badly wounded. In the same spirit, the priority of movement in the trenches went first to ammunition, second to reinforcements, third to the wounded.</a:t>
            </a:r>
          </a:p>
          <a:p>
            <a:pPr algn="r">
              <a:lnSpc>
                <a:spcPct val="107000"/>
              </a:lnSpc>
              <a:spcAft>
                <a:spcPts val="800"/>
              </a:spcAft>
            </a:pPr>
            <a:r>
              <a:rPr lang="en-GB" dirty="0">
                <a:latin typeface="Calibri" panose="020F0502020204030204" pitchFamily="34" charset="0"/>
                <a:ea typeface="Calibri" panose="020F0502020204030204" pitchFamily="34" charset="0"/>
                <a:cs typeface="Times New Roman" panose="02020603050405020304" pitchFamily="18" charset="0"/>
              </a:rPr>
              <a:t>In </a:t>
            </a:r>
            <a:r>
              <a:rPr lang="en-GB" i="1" dirty="0">
                <a:latin typeface="Calibri" panose="020F0502020204030204" pitchFamily="34" charset="0"/>
                <a:ea typeface="Calibri" panose="020F0502020204030204" pitchFamily="34" charset="0"/>
                <a:cs typeface="Times New Roman" panose="02020603050405020304" pitchFamily="18" charset="0"/>
              </a:rPr>
              <a:t>Death’s Men</a:t>
            </a:r>
            <a:r>
              <a:rPr lang="en-GB" dirty="0">
                <a:latin typeface="Calibri" panose="020F0502020204030204" pitchFamily="34" charset="0"/>
                <a:ea typeface="Calibri" panose="020F0502020204030204" pitchFamily="34" charset="0"/>
                <a:cs typeface="Times New Roman" panose="02020603050405020304" pitchFamily="18" charset="0"/>
              </a:rPr>
              <a:t> by Denis Winter, p.196, published in 1978</a:t>
            </a:r>
            <a:endParaRPr lang="en-GB"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Cross 2"/>
          <p:cNvSpPr/>
          <p:nvPr/>
        </p:nvSpPr>
        <p:spPr>
          <a:xfrm>
            <a:off x="772732" y="1325037"/>
            <a:ext cx="309093" cy="297701"/>
          </a:xfrm>
          <a:prstGeom prst="plu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84C6472E-53AE-7342-8446-36FD63C9E38A}"/>
              </a:ext>
            </a:extLst>
          </p:cNvPr>
          <p:cNvPicPr>
            <a:picLocks noChangeAspect="1"/>
          </p:cNvPicPr>
          <p:nvPr/>
        </p:nvPicPr>
        <p:blipFill>
          <a:blip r:embed="rId2"/>
          <a:stretch>
            <a:fillRect/>
          </a:stretch>
        </p:blipFill>
        <p:spPr>
          <a:xfrm>
            <a:off x="696286" y="6103747"/>
            <a:ext cx="5276675" cy="601078"/>
          </a:xfrm>
          <a:prstGeom prst="rect">
            <a:avLst/>
          </a:prstGeom>
        </p:spPr>
      </p:pic>
      <p:sp>
        <p:nvSpPr>
          <p:cNvPr id="6" name="TextBox 5">
            <a:extLst>
              <a:ext uri="{FF2B5EF4-FFF2-40B4-BE49-F238E27FC236}">
                <a16:creationId xmlns:a16="http://schemas.microsoft.com/office/drawing/2014/main" id="{7CB29BBD-378B-4046-2866-8C2A22CD8265}"/>
              </a:ext>
            </a:extLst>
          </p:cNvPr>
          <p:cNvSpPr txBox="1"/>
          <p:nvPr/>
        </p:nvSpPr>
        <p:spPr>
          <a:xfrm>
            <a:off x="7601489" y="6243160"/>
            <a:ext cx="4095482" cy="461665"/>
          </a:xfrm>
          <a:prstGeom prst="rect">
            <a:avLst/>
          </a:prstGeom>
          <a:noFill/>
        </p:spPr>
        <p:txBody>
          <a:bodyPr wrap="square" rtlCol="0">
            <a:spAutoFit/>
          </a:bodyPr>
          <a:lstStyle/>
          <a:p>
            <a:r>
              <a:rPr lang="en-GB" sz="1200" b="1" kern="1200" dirty="0">
                <a:solidFill>
                  <a:srgbClr val="BFBFBF"/>
                </a:solidFill>
                <a:effectLst/>
                <a:latin typeface="Calibri" panose="020F0502020204030204" pitchFamily="34" charset="0"/>
                <a:ea typeface="Times New Roman" panose="02020603050405020304" pitchFamily="18" charset="0"/>
                <a:cs typeface="Times New Roman" panose="02020603050405020304" pitchFamily="18" charset="0"/>
              </a:rPr>
              <a:t>Originally developed as part of the UCL Institute of Education First World War Centenary Education Programme</a:t>
            </a:r>
            <a:endParaRPr lang="en-GB"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5616381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454442" y="2074519"/>
            <a:ext cx="7363326" cy="2964786"/>
          </a:xfrm>
          <a:prstGeom prst="rect">
            <a:avLst/>
          </a:prstGeom>
        </p:spPr>
        <p:txBody>
          <a:bodyPr wrap="square">
            <a:spAutoFit/>
          </a:bodyPr>
          <a:lstStyle/>
          <a:p>
            <a:pPr algn="just">
              <a:lnSpc>
                <a:spcPct val="107000"/>
              </a:lnSpc>
              <a:spcAft>
                <a:spcPts val="800"/>
              </a:spcAft>
            </a:pPr>
            <a:r>
              <a:rPr lang="en-GB" dirty="0">
                <a:solidFill>
                  <a:schemeClr val="tx2">
                    <a:lumMod val="50000"/>
                  </a:schemeClr>
                </a:solidFill>
                <a:latin typeface="Calibri" panose="020F0502020204030204" pitchFamily="34" charset="0"/>
                <a:ea typeface="Calibri" panose="020F0502020204030204" pitchFamily="34" charset="0"/>
                <a:cs typeface="Times New Roman" panose="02020603050405020304" pitchFamily="18" charset="0"/>
              </a:rPr>
              <a:t>The Battle of the Somme… ‘is chiefly remarkable for the arrangements made for collecting the casualties… several improvements were introduced. The number of regimental stretched bearers per battalion was doubled; more accommodation and better shelter were provided for regimental aid posts and advanced dressing stations; a system of relay posts every 1,000 yards was established for stretcher bearers, and extensive use was made of buses, charabancs, light railways and general service transport. </a:t>
            </a:r>
          </a:p>
          <a:p>
            <a:pPr algn="just">
              <a:lnSpc>
                <a:spcPct val="107000"/>
              </a:lnSpc>
              <a:spcAft>
                <a:spcPts val="800"/>
              </a:spcAft>
            </a:pPr>
            <a:endParaRPr lang="en-GB" dirty="0">
              <a:latin typeface="Calibri" panose="020F0502020204030204" pitchFamily="34" charset="0"/>
              <a:ea typeface="Calibri" panose="020F0502020204030204" pitchFamily="34" charset="0"/>
              <a:cs typeface="Times New Roman" panose="02020603050405020304" pitchFamily="18" charset="0"/>
            </a:endParaRPr>
          </a:p>
          <a:p>
            <a:pPr algn="r">
              <a:lnSpc>
                <a:spcPct val="107000"/>
              </a:lnSpc>
              <a:spcAft>
                <a:spcPts val="800"/>
              </a:spcAft>
            </a:pPr>
            <a:r>
              <a:rPr lang="en-GB" i="1" dirty="0">
                <a:latin typeface="Calibri" panose="020F0502020204030204" pitchFamily="34" charset="0"/>
                <a:ea typeface="Calibri" panose="020F0502020204030204" pitchFamily="34" charset="0"/>
                <a:cs typeface="Times New Roman" panose="02020603050405020304" pitchFamily="18" charset="0"/>
              </a:rPr>
              <a:t>History of the Great War: Medical Services, </a:t>
            </a:r>
            <a:r>
              <a:rPr lang="en-GB" dirty="0">
                <a:latin typeface="Calibri" panose="020F0502020204030204" pitchFamily="34" charset="0"/>
                <a:ea typeface="Calibri" panose="020F0502020204030204" pitchFamily="34" charset="0"/>
                <a:cs typeface="Times New Roman" panose="02020603050405020304" pitchFamily="18" charset="0"/>
              </a:rPr>
              <a:t>p.147</a:t>
            </a:r>
            <a:r>
              <a:rPr lang="en-GB" i="1" dirty="0">
                <a:latin typeface="Calibri" panose="020F0502020204030204" pitchFamily="34" charset="0"/>
                <a:ea typeface="Calibri" panose="020F0502020204030204" pitchFamily="34" charset="0"/>
                <a:cs typeface="Times New Roman" panose="02020603050405020304" pitchFamily="18" charset="0"/>
              </a:rPr>
              <a:t>,</a:t>
            </a:r>
            <a:r>
              <a:rPr lang="en-GB" dirty="0">
                <a:latin typeface="Calibri" panose="020F0502020204030204" pitchFamily="34" charset="0"/>
                <a:ea typeface="Calibri" panose="020F0502020204030204" pitchFamily="34" charset="0"/>
                <a:cs typeface="Times New Roman" panose="02020603050405020304" pitchFamily="18" charset="0"/>
              </a:rPr>
              <a:t> published in 1931</a:t>
            </a:r>
            <a:endParaRPr lang="en-GB"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Cross 2"/>
          <p:cNvSpPr/>
          <p:nvPr/>
        </p:nvSpPr>
        <p:spPr>
          <a:xfrm>
            <a:off x="772732" y="1325037"/>
            <a:ext cx="309093" cy="297701"/>
          </a:xfrm>
          <a:prstGeom prst="plu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BB8A7B1B-A6D5-7641-067E-5BD848993642}"/>
              </a:ext>
            </a:extLst>
          </p:cNvPr>
          <p:cNvPicPr>
            <a:picLocks noChangeAspect="1"/>
          </p:cNvPicPr>
          <p:nvPr/>
        </p:nvPicPr>
        <p:blipFill>
          <a:blip r:embed="rId2"/>
          <a:stretch>
            <a:fillRect/>
          </a:stretch>
        </p:blipFill>
        <p:spPr>
          <a:xfrm>
            <a:off x="696286" y="6103747"/>
            <a:ext cx="5276675" cy="601078"/>
          </a:xfrm>
          <a:prstGeom prst="rect">
            <a:avLst/>
          </a:prstGeom>
        </p:spPr>
      </p:pic>
      <p:sp>
        <p:nvSpPr>
          <p:cNvPr id="6" name="TextBox 5">
            <a:extLst>
              <a:ext uri="{FF2B5EF4-FFF2-40B4-BE49-F238E27FC236}">
                <a16:creationId xmlns:a16="http://schemas.microsoft.com/office/drawing/2014/main" id="{E24A3102-C994-1F0C-9991-23A10C8B15E0}"/>
              </a:ext>
            </a:extLst>
          </p:cNvPr>
          <p:cNvSpPr txBox="1"/>
          <p:nvPr/>
        </p:nvSpPr>
        <p:spPr>
          <a:xfrm>
            <a:off x="7601489" y="6243160"/>
            <a:ext cx="4095482" cy="461665"/>
          </a:xfrm>
          <a:prstGeom prst="rect">
            <a:avLst/>
          </a:prstGeom>
          <a:noFill/>
        </p:spPr>
        <p:txBody>
          <a:bodyPr wrap="square" rtlCol="0">
            <a:spAutoFit/>
          </a:bodyPr>
          <a:lstStyle/>
          <a:p>
            <a:r>
              <a:rPr lang="en-GB" sz="1200" b="1" kern="1200" dirty="0">
                <a:solidFill>
                  <a:srgbClr val="BFBFBF"/>
                </a:solidFill>
                <a:effectLst/>
                <a:latin typeface="Calibri" panose="020F0502020204030204" pitchFamily="34" charset="0"/>
                <a:ea typeface="Times New Roman" panose="02020603050405020304" pitchFamily="18" charset="0"/>
                <a:cs typeface="Times New Roman" panose="02020603050405020304" pitchFamily="18" charset="0"/>
              </a:rPr>
              <a:t>Originally developed as part of the UCL Institute of Education First World War Centenary Education Programme</a:t>
            </a:r>
            <a:endParaRPr lang="en-GB"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824756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ile:The Battle of the Somme, July-november 1916 Q435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56021" y="1359351"/>
            <a:ext cx="5677169" cy="4572217"/>
          </a:xfrm>
          <a:prstGeom prst="rect">
            <a:avLst/>
          </a:prstGeom>
          <a:noFill/>
          <a:extLst>
            <a:ext uri="{909E8E84-426E-40DD-AFC4-6F175D3DCCD1}">
              <a14:hiddenFill xmlns:a14="http://schemas.microsoft.com/office/drawing/2010/main">
                <a:solidFill>
                  <a:srgbClr val="FFFFFF"/>
                </a:solidFill>
              </a14:hiddenFill>
            </a:ext>
          </a:extLst>
        </p:spPr>
      </p:pic>
      <p:sp>
        <p:nvSpPr>
          <p:cNvPr id="3" name="Cross 2"/>
          <p:cNvSpPr/>
          <p:nvPr/>
        </p:nvSpPr>
        <p:spPr>
          <a:xfrm>
            <a:off x="772732" y="1325037"/>
            <a:ext cx="309093" cy="297701"/>
          </a:xfrm>
          <a:prstGeom prst="plus">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9783633A-42B2-45A1-59E3-EABD30DFCB30}"/>
              </a:ext>
            </a:extLst>
          </p:cNvPr>
          <p:cNvPicPr>
            <a:picLocks noChangeAspect="1"/>
          </p:cNvPicPr>
          <p:nvPr/>
        </p:nvPicPr>
        <p:blipFill>
          <a:blip r:embed="rId3"/>
          <a:stretch>
            <a:fillRect/>
          </a:stretch>
        </p:blipFill>
        <p:spPr>
          <a:xfrm>
            <a:off x="696286" y="6103747"/>
            <a:ext cx="5276675" cy="601078"/>
          </a:xfrm>
          <a:prstGeom prst="rect">
            <a:avLst/>
          </a:prstGeom>
        </p:spPr>
      </p:pic>
      <p:sp>
        <p:nvSpPr>
          <p:cNvPr id="5" name="TextBox 4">
            <a:extLst>
              <a:ext uri="{FF2B5EF4-FFF2-40B4-BE49-F238E27FC236}">
                <a16:creationId xmlns:a16="http://schemas.microsoft.com/office/drawing/2014/main" id="{D2CD1A92-9AD6-410B-E369-6F120F797C63}"/>
              </a:ext>
            </a:extLst>
          </p:cNvPr>
          <p:cNvSpPr txBox="1"/>
          <p:nvPr/>
        </p:nvSpPr>
        <p:spPr>
          <a:xfrm>
            <a:off x="7601489" y="6243160"/>
            <a:ext cx="4095482" cy="461665"/>
          </a:xfrm>
          <a:prstGeom prst="rect">
            <a:avLst/>
          </a:prstGeom>
          <a:noFill/>
        </p:spPr>
        <p:txBody>
          <a:bodyPr wrap="square" rtlCol="0">
            <a:spAutoFit/>
          </a:bodyPr>
          <a:lstStyle/>
          <a:p>
            <a:r>
              <a:rPr lang="en-GB" sz="1200" b="1" kern="1200" dirty="0">
                <a:solidFill>
                  <a:srgbClr val="BFBFBF"/>
                </a:solidFill>
                <a:effectLst/>
                <a:latin typeface="Calibri" panose="020F0502020204030204" pitchFamily="34" charset="0"/>
                <a:ea typeface="Times New Roman" panose="02020603050405020304" pitchFamily="18" charset="0"/>
                <a:cs typeface="Times New Roman" panose="02020603050405020304" pitchFamily="18" charset="0"/>
              </a:rPr>
              <a:t>Originally developed as part of the UCL Institute of Education First World War Centenary Education Programme</a:t>
            </a:r>
            <a:endParaRPr lang="en-GB"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377908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File:World War One; regimental aid post in trenches Wellcome L000903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10437" y="1299411"/>
            <a:ext cx="3678724" cy="4696244"/>
          </a:xfrm>
          <a:prstGeom prst="rect">
            <a:avLst/>
          </a:prstGeom>
          <a:noFill/>
          <a:extLst>
            <a:ext uri="{909E8E84-426E-40DD-AFC4-6F175D3DCCD1}">
              <a14:hiddenFill xmlns:a14="http://schemas.microsoft.com/office/drawing/2010/main">
                <a:solidFill>
                  <a:srgbClr val="FFFFFF"/>
                </a:solidFill>
              </a14:hiddenFill>
            </a:ext>
          </a:extLst>
        </p:spPr>
      </p:pic>
      <p:sp>
        <p:nvSpPr>
          <p:cNvPr id="3" name="Cross 2"/>
          <p:cNvSpPr/>
          <p:nvPr/>
        </p:nvSpPr>
        <p:spPr>
          <a:xfrm>
            <a:off x="772732" y="1325037"/>
            <a:ext cx="309093" cy="297701"/>
          </a:xfrm>
          <a:prstGeom prst="plus">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37E83C9C-4090-276F-A62B-74AACAD944A5}"/>
              </a:ext>
            </a:extLst>
          </p:cNvPr>
          <p:cNvPicPr>
            <a:picLocks noChangeAspect="1"/>
          </p:cNvPicPr>
          <p:nvPr/>
        </p:nvPicPr>
        <p:blipFill>
          <a:blip r:embed="rId3"/>
          <a:stretch>
            <a:fillRect/>
          </a:stretch>
        </p:blipFill>
        <p:spPr>
          <a:xfrm>
            <a:off x="696286" y="6103747"/>
            <a:ext cx="5276675" cy="601078"/>
          </a:xfrm>
          <a:prstGeom prst="rect">
            <a:avLst/>
          </a:prstGeom>
        </p:spPr>
      </p:pic>
      <p:sp>
        <p:nvSpPr>
          <p:cNvPr id="6" name="TextBox 5">
            <a:extLst>
              <a:ext uri="{FF2B5EF4-FFF2-40B4-BE49-F238E27FC236}">
                <a16:creationId xmlns:a16="http://schemas.microsoft.com/office/drawing/2014/main" id="{F99854E4-FFFD-056A-33E9-2DEC01C9E59E}"/>
              </a:ext>
            </a:extLst>
          </p:cNvPr>
          <p:cNvSpPr txBox="1"/>
          <p:nvPr/>
        </p:nvSpPr>
        <p:spPr>
          <a:xfrm>
            <a:off x="7601489" y="6243160"/>
            <a:ext cx="4095482" cy="461665"/>
          </a:xfrm>
          <a:prstGeom prst="rect">
            <a:avLst/>
          </a:prstGeom>
          <a:noFill/>
        </p:spPr>
        <p:txBody>
          <a:bodyPr wrap="square" rtlCol="0">
            <a:spAutoFit/>
          </a:bodyPr>
          <a:lstStyle/>
          <a:p>
            <a:r>
              <a:rPr lang="en-GB" sz="1200" b="1" kern="1200" dirty="0">
                <a:solidFill>
                  <a:srgbClr val="BFBFBF"/>
                </a:solidFill>
                <a:effectLst/>
                <a:latin typeface="Calibri" panose="020F0502020204030204" pitchFamily="34" charset="0"/>
                <a:ea typeface="Times New Roman" panose="02020603050405020304" pitchFamily="18" charset="0"/>
                <a:cs typeface="Times New Roman" panose="02020603050405020304" pitchFamily="18" charset="0"/>
              </a:rPr>
              <a:t>Originally developed as part of the UCL Institute of Education First World War Centenary Education Programme</a:t>
            </a:r>
            <a:endParaRPr lang="en-GB"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307827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File:The Portuguese Expeditionary Corps on the Western Front, 1917-1918 Q556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52273" y="1310119"/>
            <a:ext cx="5811254" cy="4653665"/>
          </a:xfrm>
          <a:prstGeom prst="rect">
            <a:avLst/>
          </a:prstGeom>
          <a:noFill/>
          <a:extLst>
            <a:ext uri="{909E8E84-426E-40DD-AFC4-6F175D3DCCD1}">
              <a14:hiddenFill xmlns:a14="http://schemas.microsoft.com/office/drawing/2010/main">
                <a:solidFill>
                  <a:srgbClr val="FFFFFF"/>
                </a:solidFill>
              </a14:hiddenFill>
            </a:ext>
          </a:extLst>
        </p:spPr>
      </p:pic>
      <p:sp>
        <p:nvSpPr>
          <p:cNvPr id="3" name="Cross 2"/>
          <p:cNvSpPr/>
          <p:nvPr/>
        </p:nvSpPr>
        <p:spPr>
          <a:xfrm>
            <a:off x="772732" y="1325037"/>
            <a:ext cx="309093" cy="297701"/>
          </a:xfrm>
          <a:prstGeom prst="plus">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00F68065-A577-453C-7F9E-4BDCE649D84C}"/>
              </a:ext>
            </a:extLst>
          </p:cNvPr>
          <p:cNvPicPr>
            <a:picLocks noChangeAspect="1"/>
          </p:cNvPicPr>
          <p:nvPr/>
        </p:nvPicPr>
        <p:blipFill>
          <a:blip r:embed="rId3"/>
          <a:stretch>
            <a:fillRect/>
          </a:stretch>
        </p:blipFill>
        <p:spPr>
          <a:xfrm>
            <a:off x="696286" y="6103747"/>
            <a:ext cx="5276675" cy="601078"/>
          </a:xfrm>
          <a:prstGeom prst="rect">
            <a:avLst/>
          </a:prstGeom>
        </p:spPr>
      </p:pic>
      <p:sp>
        <p:nvSpPr>
          <p:cNvPr id="6" name="TextBox 5">
            <a:extLst>
              <a:ext uri="{FF2B5EF4-FFF2-40B4-BE49-F238E27FC236}">
                <a16:creationId xmlns:a16="http://schemas.microsoft.com/office/drawing/2014/main" id="{99D9AF79-C313-F2CA-FC89-4770CE669D06}"/>
              </a:ext>
            </a:extLst>
          </p:cNvPr>
          <p:cNvSpPr txBox="1"/>
          <p:nvPr/>
        </p:nvSpPr>
        <p:spPr>
          <a:xfrm>
            <a:off x="7601489" y="6243160"/>
            <a:ext cx="4095482" cy="461665"/>
          </a:xfrm>
          <a:prstGeom prst="rect">
            <a:avLst/>
          </a:prstGeom>
          <a:noFill/>
        </p:spPr>
        <p:txBody>
          <a:bodyPr wrap="square" rtlCol="0">
            <a:spAutoFit/>
          </a:bodyPr>
          <a:lstStyle/>
          <a:p>
            <a:r>
              <a:rPr lang="en-GB" sz="1200" b="1" kern="1200" dirty="0">
                <a:solidFill>
                  <a:srgbClr val="BFBFBF"/>
                </a:solidFill>
                <a:effectLst/>
                <a:latin typeface="Calibri" panose="020F0502020204030204" pitchFamily="34" charset="0"/>
                <a:ea typeface="Times New Roman" panose="02020603050405020304" pitchFamily="18" charset="0"/>
                <a:cs typeface="Times New Roman" panose="02020603050405020304" pitchFamily="18" charset="0"/>
              </a:rPr>
              <a:t>Originally developed as part of the UCL Institute of Education First World War Centenary Education Programme</a:t>
            </a:r>
            <a:endParaRPr lang="en-GB"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817688746"/>
      </p:ext>
    </p:extLst>
  </p:cSld>
  <p:clrMapOvr>
    <a:masterClrMapping/>
  </p:clrMapOvr>
</p:sld>
</file>

<file path=ppt/theme/theme1.xml><?xml version="1.0" encoding="utf-8"?>
<a:theme xmlns:a="http://schemas.openxmlformats.org/drawingml/2006/main" name="Background Theme 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10487</TotalTime>
  <Words>1779</Words>
  <Application>Microsoft Office PowerPoint</Application>
  <PresentationFormat>Widescreen</PresentationFormat>
  <Paragraphs>87</Paragraphs>
  <Slides>29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29</vt:i4>
      </vt:variant>
    </vt:vector>
  </HeadingPairs>
  <TitlesOfParts>
    <vt:vector size="34" baseType="lpstr">
      <vt:lpstr>Arial</vt:lpstr>
      <vt:lpstr>Book Antiqua</vt:lpstr>
      <vt:lpstr>Calibri</vt:lpstr>
      <vt:lpstr>Times New Roman</vt:lpstr>
      <vt:lpstr>Background Theme 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Institute of Education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Simon Bendry</dc:creator>
  <cp:lastModifiedBy>Simon Bendry</cp:lastModifiedBy>
  <cp:revision>47</cp:revision>
  <dcterms:created xsi:type="dcterms:W3CDTF">2016-05-26T09:36:54Z</dcterms:created>
  <dcterms:modified xsi:type="dcterms:W3CDTF">2023-08-15T11:56:45Z</dcterms:modified>
</cp:coreProperties>
</file>