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74" r:id="rId6"/>
    <p:sldId id="275" r:id="rId7"/>
    <p:sldId id="278" r:id="rId8"/>
    <p:sldId id="266" r:id="rId9"/>
    <p:sldId id="276" r:id="rId10"/>
    <p:sldId id="277" r:id="rId11"/>
    <p:sldId id="267" r:id="rId12"/>
    <p:sldId id="271" r:id="rId13"/>
    <p:sldId id="268" r:id="rId14"/>
    <p:sldId id="269" r:id="rId15"/>
    <p:sldId id="272" r:id="rId16"/>
    <p:sldId id="273" r:id="rId17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4947A-A652-483C-91D4-8D3F78B60934}" v="32" dt="2022-10-19T15:56:32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456" y="12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Bendry" userId="3e4e5312-5a4e-4e04-bdc7-9d7b808e374c" providerId="ADAL" clId="{5D387D6D-BE94-4157-A2A1-127E31F9E752}"/>
    <pc:docChg chg="custSel addSld delSld modSld">
      <pc:chgData name="Simon Bendry" userId="3e4e5312-5a4e-4e04-bdc7-9d7b808e374c" providerId="ADAL" clId="{5D387D6D-BE94-4157-A2A1-127E31F9E752}" dt="2022-09-20T16:28:47.245" v="941" actId="47"/>
      <pc:docMkLst>
        <pc:docMk/>
      </pc:docMkLst>
      <pc:sldChg chg="modSp mod">
        <pc:chgData name="Simon Bendry" userId="3e4e5312-5a4e-4e04-bdc7-9d7b808e374c" providerId="ADAL" clId="{5D387D6D-BE94-4157-A2A1-127E31F9E752}" dt="2022-09-20T14:13:30.316" v="152" actId="20577"/>
        <pc:sldMkLst>
          <pc:docMk/>
          <pc:sldMk cId="1191277994" sldId="269"/>
        </pc:sldMkLst>
        <pc:spChg chg="mod">
          <ac:chgData name="Simon Bendry" userId="3e4e5312-5a4e-4e04-bdc7-9d7b808e374c" providerId="ADAL" clId="{5D387D6D-BE94-4157-A2A1-127E31F9E752}" dt="2022-09-20T14:13:30.316" v="152" actId="20577"/>
          <ac:spMkLst>
            <pc:docMk/>
            <pc:sldMk cId="1191277994" sldId="269"/>
            <ac:spMk id="8" creationId="{C36523B3-AD8D-42DA-B802-49F6A5C369AD}"/>
          </ac:spMkLst>
        </pc:spChg>
      </pc:sldChg>
      <pc:sldChg chg="modSp mod">
        <pc:chgData name="Simon Bendry" userId="3e4e5312-5a4e-4e04-bdc7-9d7b808e374c" providerId="ADAL" clId="{5D387D6D-BE94-4157-A2A1-127E31F9E752}" dt="2022-09-20T16:27:27.784" v="940" actId="113"/>
        <pc:sldMkLst>
          <pc:docMk/>
          <pc:sldMk cId="585139922" sldId="272"/>
        </pc:sldMkLst>
        <pc:spChg chg="mod">
          <ac:chgData name="Simon Bendry" userId="3e4e5312-5a4e-4e04-bdc7-9d7b808e374c" providerId="ADAL" clId="{5D387D6D-BE94-4157-A2A1-127E31F9E752}" dt="2022-09-20T16:27:27.784" v="940" actId="113"/>
          <ac:spMkLst>
            <pc:docMk/>
            <pc:sldMk cId="585139922" sldId="272"/>
            <ac:spMk id="9" creationId="{51F2C287-EFE3-47BE-A6A6-39922E6A83BD}"/>
          </ac:spMkLst>
        </pc:spChg>
      </pc:sldChg>
      <pc:sldChg chg="modSp mod">
        <pc:chgData name="Simon Bendry" userId="3e4e5312-5a4e-4e04-bdc7-9d7b808e374c" providerId="ADAL" clId="{5D387D6D-BE94-4157-A2A1-127E31F9E752}" dt="2022-09-20T16:27:23.331" v="939" actId="113"/>
        <pc:sldMkLst>
          <pc:docMk/>
          <pc:sldMk cId="374147254" sldId="273"/>
        </pc:sldMkLst>
        <pc:spChg chg="mod">
          <ac:chgData name="Simon Bendry" userId="3e4e5312-5a4e-4e04-bdc7-9d7b808e374c" providerId="ADAL" clId="{5D387D6D-BE94-4157-A2A1-127E31F9E752}" dt="2022-09-20T16:27:23.331" v="939" actId="113"/>
          <ac:spMkLst>
            <pc:docMk/>
            <pc:sldMk cId="374147254" sldId="273"/>
            <ac:spMk id="9" creationId="{2CC22E65-567F-4A3E-AACF-53B0B602F578}"/>
          </ac:spMkLst>
        </pc:spChg>
      </pc:sldChg>
      <pc:sldChg chg="new del">
        <pc:chgData name="Simon Bendry" userId="3e4e5312-5a4e-4e04-bdc7-9d7b808e374c" providerId="ADAL" clId="{5D387D6D-BE94-4157-A2A1-127E31F9E752}" dt="2022-09-20T16:28:47.245" v="941" actId="47"/>
        <pc:sldMkLst>
          <pc:docMk/>
          <pc:sldMk cId="2849792012" sldId="275"/>
        </pc:sldMkLst>
      </pc:sldChg>
    </pc:docChg>
  </pc:docChgLst>
  <pc:docChgLst>
    <pc:chgData name="Simon Bendry" userId="3e4e5312-5a4e-4e04-bdc7-9d7b808e374c" providerId="ADAL" clId="{92D4947A-A652-483C-91D4-8D3F78B60934}"/>
    <pc:docChg chg="undo custSel addSld modSld sldOrd">
      <pc:chgData name="Simon Bendry" userId="3e4e5312-5a4e-4e04-bdc7-9d7b808e374c" providerId="ADAL" clId="{92D4947A-A652-483C-91D4-8D3F78B60934}" dt="2022-10-31T08:44:04.796" v="1780" actId="20577"/>
      <pc:docMkLst>
        <pc:docMk/>
      </pc:docMkLst>
      <pc:sldChg chg="modSp mod">
        <pc:chgData name="Simon Bendry" userId="3e4e5312-5a4e-4e04-bdc7-9d7b808e374c" providerId="ADAL" clId="{92D4947A-A652-483C-91D4-8D3F78B60934}" dt="2022-10-21T13:36:01.494" v="1569" actId="20577"/>
        <pc:sldMkLst>
          <pc:docMk/>
          <pc:sldMk cId="1891294212" sldId="256"/>
        </pc:sldMkLst>
        <pc:spChg chg="mod">
          <ac:chgData name="Simon Bendry" userId="3e4e5312-5a4e-4e04-bdc7-9d7b808e374c" providerId="ADAL" clId="{92D4947A-A652-483C-91D4-8D3F78B60934}" dt="2022-10-21T13:36:01.494" v="1569" actId="20577"/>
          <ac:spMkLst>
            <pc:docMk/>
            <pc:sldMk cId="1891294212" sldId="256"/>
            <ac:spMk id="4" creationId="{9E88D58A-2FB9-473D-AF06-5D45E3A94537}"/>
          </ac:spMkLst>
        </pc:spChg>
      </pc:sldChg>
      <pc:sldChg chg="addSp delSp modSp mod ord">
        <pc:chgData name="Simon Bendry" userId="3e4e5312-5a4e-4e04-bdc7-9d7b808e374c" providerId="ADAL" clId="{92D4947A-A652-483C-91D4-8D3F78B60934}" dt="2022-10-21T13:51:12.659" v="1680"/>
        <pc:sldMkLst>
          <pc:docMk/>
          <pc:sldMk cId="375892298" sldId="266"/>
        </pc:sldMkLst>
        <pc:spChg chg="mod">
          <ac:chgData name="Simon Bendry" userId="3e4e5312-5a4e-4e04-bdc7-9d7b808e374c" providerId="ADAL" clId="{92D4947A-A652-483C-91D4-8D3F78B60934}" dt="2022-10-19T15:07:51.577" v="98" actId="20577"/>
          <ac:spMkLst>
            <pc:docMk/>
            <pc:sldMk cId="375892298" sldId="266"/>
            <ac:spMk id="3" creationId="{946B0C1C-1662-40B1-932B-B465A11237B3}"/>
          </ac:spMkLst>
        </pc:spChg>
        <pc:spChg chg="add mod">
          <ac:chgData name="Simon Bendry" userId="3e4e5312-5a4e-4e04-bdc7-9d7b808e374c" providerId="ADAL" clId="{92D4947A-A652-483C-91D4-8D3F78B60934}" dt="2022-10-19T14:44:45.681" v="85" actId="1076"/>
          <ac:spMkLst>
            <pc:docMk/>
            <pc:sldMk cId="375892298" sldId="266"/>
            <ac:spMk id="7" creationId="{248C9903-D8AC-4BF8-9DB2-C5A2B736018A}"/>
          </ac:spMkLst>
        </pc:spChg>
        <pc:spChg chg="add mod">
          <ac:chgData name="Simon Bendry" userId="3e4e5312-5a4e-4e04-bdc7-9d7b808e374c" providerId="ADAL" clId="{92D4947A-A652-483C-91D4-8D3F78B60934}" dt="2022-10-19T15:07:37.560" v="89" actId="1076"/>
          <ac:spMkLst>
            <pc:docMk/>
            <pc:sldMk cId="375892298" sldId="266"/>
            <ac:spMk id="8" creationId="{734C34C2-9CC1-4CC6-855E-4C2AC978C33A}"/>
          </ac:spMkLst>
        </pc:spChg>
        <pc:graphicFrameChg chg="add del">
          <ac:chgData name="Simon Bendry" userId="3e4e5312-5a4e-4e04-bdc7-9d7b808e374c" providerId="ADAL" clId="{92D4947A-A652-483C-91D4-8D3F78B60934}" dt="2022-10-19T15:17:21.331" v="354" actId="21"/>
          <ac:graphicFrameMkLst>
            <pc:docMk/>
            <pc:sldMk cId="375892298" sldId="266"/>
            <ac:graphicFrameMk id="9" creationId="{B5A910A0-B77F-48D2-AB5F-3B5C96CD5C45}"/>
          </ac:graphicFrameMkLst>
        </pc:graphicFrameChg>
        <pc:picChg chg="mod">
          <ac:chgData name="Simon Bendry" userId="3e4e5312-5a4e-4e04-bdc7-9d7b808e374c" providerId="ADAL" clId="{92D4947A-A652-483C-91D4-8D3F78B60934}" dt="2022-10-19T14:45:01.737" v="87" actId="1076"/>
          <ac:picMkLst>
            <pc:docMk/>
            <pc:sldMk cId="375892298" sldId="266"/>
            <ac:picMk id="6" creationId="{898DD3D7-2FD3-4A74-9E8F-EE4AD003EE3B}"/>
          </ac:picMkLst>
        </pc:picChg>
      </pc:sldChg>
      <pc:sldChg chg="modSp mod">
        <pc:chgData name="Simon Bendry" userId="3e4e5312-5a4e-4e04-bdc7-9d7b808e374c" providerId="ADAL" clId="{92D4947A-A652-483C-91D4-8D3F78B60934}" dt="2022-10-31T08:44:04.796" v="1780" actId="20577"/>
        <pc:sldMkLst>
          <pc:docMk/>
          <pc:sldMk cId="3873447438" sldId="268"/>
        </pc:sldMkLst>
        <pc:spChg chg="mod">
          <ac:chgData name="Simon Bendry" userId="3e4e5312-5a4e-4e04-bdc7-9d7b808e374c" providerId="ADAL" clId="{92D4947A-A652-483C-91D4-8D3F78B60934}" dt="2022-10-31T08:44:04.796" v="1780" actId="20577"/>
          <ac:spMkLst>
            <pc:docMk/>
            <pc:sldMk cId="3873447438" sldId="268"/>
            <ac:spMk id="8" creationId="{4CF92D24-1857-4CC9-A98B-87001DC75E68}"/>
          </ac:spMkLst>
        </pc:spChg>
      </pc:sldChg>
      <pc:sldChg chg="modSp mod">
        <pc:chgData name="Simon Bendry" userId="3e4e5312-5a4e-4e04-bdc7-9d7b808e374c" providerId="ADAL" clId="{92D4947A-A652-483C-91D4-8D3F78B60934}" dt="2022-10-31T08:43:53.410" v="1779" actId="113"/>
        <pc:sldMkLst>
          <pc:docMk/>
          <pc:sldMk cId="1191277994" sldId="269"/>
        </pc:sldMkLst>
        <pc:spChg chg="mod">
          <ac:chgData name="Simon Bendry" userId="3e4e5312-5a4e-4e04-bdc7-9d7b808e374c" providerId="ADAL" clId="{92D4947A-A652-483C-91D4-8D3F78B60934}" dt="2022-10-31T08:43:53.410" v="1779" actId="113"/>
          <ac:spMkLst>
            <pc:docMk/>
            <pc:sldMk cId="1191277994" sldId="269"/>
            <ac:spMk id="8" creationId="{C36523B3-AD8D-42DA-B802-49F6A5C369AD}"/>
          </ac:spMkLst>
        </pc:spChg>
      </pc:sldChg>
      <pc:sldChg chg="modSp mod">
        <pc:chgData name="Simon Bendry" userId="3e4e5312-5a4e-4e04-bdc7-9d7b808e374c" providerId="ADAL" clId="{92D4947A-A652-483C-91D4-8D3F78B60934}" dt="2022-10-21T14:10:47.293" v="1740" actId="20577"/>
        <pc:sldMkLst>
          <pc:docMk/>
          <pc:sldMk cId="374147254" sldId="273"/>
        </pc:sldMkLst>
        <pc:spChg chg="mod">
          <ac:chgData name="Simon Bendry" userId="3e4e5312-5a4e-4e04-bdc7-9d7b808e374c" providerId="ADAL" clId="{92D4947A-A652-483C-91D4-8D3F78B60934}" dt="2022-10-21T14:10:47.293" v="1740" actId="20577"/>
          <ac:spMkLst>
            <pc:docMk/>
            <pc:sldMk cId="374147254" sldId="273"/>
            <ac:spMk id="9" creationId="{2CC22E65-567F-4A3E-AACF-53B0B602F578}"/>
          </ac:spMkLst>
        </pc:spChg>
      </pc:sldChg>
      <pc:sldChg chg="delSp modSp mod ord">
        <pc:chgData name="Simon Bendry" userId="3e4e5312-5a4e-4e04-bdc7-9d7b808e374c" providerId="ADAL" clId="{92D4947A-A652-483C-91D4-8D3F78B60934}" dt="2022-10-31T08:43:15.132" v="1778" actId="20577"/>
        <pc:sldMkLst>
          <pc:docMk/>
          <pc:sldMk cId="193551392" sldId="274"/>
        </pc:sldMkLst>
        <pc:spChg chg="mod">
          <ac:chgData name="Simon Bendry" userId="3e4e5312-5a4e-4e04-bdc7-9d7b808e374c" providerId="ADAL" clId="{92D4947A-A652-483C-91D4-8D3F78B60934}" dt="2022-10-31T08:43:15.132" v="1778" actId="20577"/>
          <ac:spMkLst>
            <pc:docMk/>
            <pc:sldMk cId="193551392" sldId="274"/>
            <ac:spMk id="2" creationId="{C4A66477-CFAA-4E45-AF40-3333D554068E}"/>
          </ac:spMkLst>
        </pc:spChg>
        <pc:spChg chg="del">
          <ac:chgData name="Simon Bendry" userId="3e4e5312-5a4e-4e04-bdc7-9d7b808e374c" providerId="ADAL" clId="{92D4947A-A652-483C-91D4-8D3F78B60934}" dt="2022-10-19T15:08:23.503" v="107" actId="478"/>
          <ac:spMkLst>
            <pc:docMk/>
            <pc:sldMk cId="193551392" sldId="274"/>
            <ac:spMk id="3" creationId="{874EE5D5-A2D3-46CF-B873-A54DE9F4C34C}"/>
          </ac:spMkLst>
        </pc:spChg>
        <pc:spChg chg="del">
          <ac:chgData name="Simon Bendry" userId="3e4e5312-5a4e-4e04-bdc7-9d7b808e374c" providerId="ADAL" clId="{92D4947A-A652-483C-91D4-8D3F78B60934}" dt="2022-10-19T15:08:24.383" v="108" actId="478"/>
          <ac:spMkLst>
            <pc:docMk/>
            <pc:sldMk cId="193551392" sldId="274"/>
            <ac:spMk id="4" creationId="{078DB028-939A-48D1-A6D5-ED82E8FDB6B4}"/>
          </ac:spMkLst>
        </pc:spChg>
      </pc:sldChg>
      <pc:sldChg chg="addSp delSp modSp new mod modClrScheme chgLayout">
        <pc:chgData name="Simon Bendry" userId="3e4e5312-5a4e-4e04-bdc7-9d7b808e374c" providerId="ADAL" clId="{92D4947A-A652-483C-91D4-8D3F78B60934}" dt="2022-10-19T15:28:57.270" v="685" actId="20577"/>
        <pc:sldMkLst>
          <pc:docMk/>
          <pc:sldMk cId="4263176710" sldId="275"/>
        </pc:sldMkLst>
        <pc:spChg chg="del">
          <ac:chgData name="Simon Bendry" userId="3e4e5312-5a4e-4e04-bdc7-9d7b808e374c" providerId="ADAL" clId="{92D4947A-A652-483C-91D4-8D3F78B60934}" dt="2022-10-19T15:16:13.938" v="347"/>
          <ac:spMkLst>
            <pc:docMk/>
            <pc:sldMk cId="4263176710" sldId="275"/>
            <ac:spMk id="2" creationId="{5860C4F1-8FD9-44B5-A685-C547DCA1E049}"/>
          </ac:spMkLst>
        </pc:spChg>
        <pc:spChg chg="del">
          <ac:chgData name="Simon Bendry" userId="3e4e5312-5a4e-4e04-bdc7-9d7b808e374c" providerId="ADAL" clId="{92D4947A-A652-483C-91D4-8D3F78B60934}" dt="2022-10-19T15:16:13.938" v="347"/>
          <ac:spMkLst>
            <pc:docMk/>
            <pc:sldMk cId="4263176710" sldId="275"/>
            <ac:spMk id="3" creationId="{836A60A9-E0E2-4F76-B6FF-D0EA0BAFF5E1}"/>
          </ac:spMkLst>
        </pc:spChg>
        <pc:spChg chg="del">
          <ac:chgData name="Simon Bendry" userId="3e4e5312-5a4e-4e04-bdc7-9d7b808e374c" providerId="ADAL" clId="{92D4947A-A652-483C-91D4-8D3F78B60934}" dt="2022-10-19T15:16:13.938" v="347"/>
          <ac:spMkLst>
            <pc:docMk/>
            <pc:sldMk cId="4263176710" sldId="275"/>
            <ac:spMk id="4" creationId="{5731B99D-DB5A-4597-893E-D4A807ABA702}"/>
          </ac:spMkLst>
        </pc:spChg>
        <pc:spChg chg="del">
          <ac:chgData name="Simon Bendry" userId="3e4e5312-5a4e-4e04-bdc7-9d7b808e374c" providerId="ADAL" clId="{92D4947A-A652-483C-91D4-8D3F78B60934}" dt="2022-10-19T15:16:13.938" v="347"/>
          <ac:spMkLst>
            <pc:docMk/>
            <pc:sldMk cId="4263176710" sldId="275"/>
            <ac:spMk id="5" creationId="{0FD36C1A-F8C6-4C68-B57B-458A908EB63B}"/>
          </ac:spMkLst>
        </pc:spChg>
        <pc:spChg chg="add del mod ord">
          <ac:chgData name="Simon Bendry" userId="3e4e5312-5a4e-4e04-bdc7-9d7b808e374c" providerId="ADAL" clId="{92D4947A-A652-483C-91D4-8D3F78B60934}" dt="2022-10-19T15:16:25.279" v="348" actId="700"/>
          <ac:spMkLst>
            <pc:docMk/>
            <pc:sldMk cId="4263176710" sldId="275"/>
            <ac:spMk id="6" creationId="{4CA3ECE8-1FC7-48D8-9090-0AA247D9078F}"/>
          </ac:spMkLst>
        </pc:spChg>
        <pc:spChg chg="add del mod ord">
          <ac:chgData name="Simon Bendry" userId="3e4e5312-5a4e-4e04-bdc7-9d7b808e374c" providerId="ADAL" clId="{92D4947A-A652-483C-91D4-8D3F78B60934}" dt="2022-10-19T15:16:25.279" v="348" actId="700"/>
          <ac:spMkLst>
            <pc:docMk/>
            <pc:sldMk cId="4263176710" sldId="275"/>
            <ac:spMk id="7" creationId="{58FB2A31-2520-40C5-9CC0-33C508B81064}"/>
          </ac:spMkLst>
        </pc:spChg>
        <pc:spChg chg="add del mod ord">
          <ac:chgData name="Simon Bendry" userId="3e4e5312-5a4e-4e04-bdc7-9d7b808e374c" providerId="ADAL" clId="{92D4947A-A652-483C-91D4-8D3F78B60934}" dt="2022-10-19T15:16:25.279" v="348" actId="700"/>
          <ac:spMkLst>
            <pc:docMk/>
            <pc:sldMk cId="4263176710" sldId="275"/>
            <ac:spMk id="8" creationId="{23DCFBFB-BAE6-400B-8BF2-EAA5DE8B799C}"/>
          </ac:spMkLst>
        </pc:spChg>
        <pc:spChg chg="add del mod ord">
          <ac:chgData name="Simon Bendry" userId="3e4e5312-5a4e-4e04-bdc7-9d7b808e374c" providerId="ADAL" clId="{92D4947A-A652-483C-91D4-8D3F78B60934}" dt="2022-10-19T15:16:25.279" v="348" actId="700"/>
          <ac:spMkLst>
            <pc:docMk/>
            <pc:sldMk cId="4263176710" sldId="275"/>
            <ac:spMk id="9" creationId="{E987A1C9-9639-42AD-94FC-3CFF042FE695}"/>
          </ac:spMkLst>
        </pc:spChg>
        <pc:spChg chg="add del mod ord">
          <ac:chgData name="Simon Bendry" userId="3e4e5312-5a4e-4e04-bdc7-9d7b808e374c" providerId="ADAL" clId="{92D4947A-A652-483C-91D4-8D3F78B60934}" dt="2022-10-19T15:16:37.851" v="349" actId="700"/>
          <ac:spMkLst>
            <pc:docMk/>
            <pc:sldMk cId="4263176710" sldId="275"/>
            <ac:spMk id="10" creationId="{D7A9BA9C-8897-4E75-A3D9-F197B14CA950}"/>
          </ac:spMkLst>
        </pc:spChg>
        <pc:spChg chg="add del mod ord">
          <ac:chgData name="Simon Bendry" userId="3e4e5312-5a4e-4e04-bdc7-9d7b808e374c" providerId="ADAL" clId="{92D4947A-A652-483C-91D4-8D3F78B60934}" dt="2022-10-19T15:16:37.851" v="349" actId="700"/>
          <ac:spMkLst>
            <pc:docMk/>
            <pc:sldMk cId="4263176710" sldId="275"/>
            <ac:spMk id="11" creationId="{3BD16097-439F-4A99-9C17-C1B6F57F9D3F}"/>
          </ac:spMkLst>
        </pc:spChg>
        <pc:spChg chg="add del mod ord">
          <ac:chgData name="Simon Bendry" userId="3e4e5312-5a4e-4e04-bdc7-9d7b808e374c" providerId="ADAL" clId="{92D4947A-A652-483C-91D4-8D3F78B60934}" dt="2022-10-19T15:16:37.851" v="349" actId="700"/>
          <ac:spMkLst>
            <pc:docMk/>
            <pc:sldMk cId="4263176710" sldId="275"/>
            <ac:spMk id="12" creationId="{15B13A35-A8CD-4F7D-B9ED-C3831B989DA9}"/>
          </ac:spMkLst>
        </pc:spChg>
        <pc:spChg chg="add del mod ord">
          <ac:chgData name="Simon Bendry" userId="3e4e5312-5a4e-4e04-bdc7-9d7b808e374c" providerId="ADAL" clId="{92D4947A-A652-483C-91D4-8D3F78B60934}" dt="2022-10-19T15:16:37.851" v="349" actId="700"/>
          <ac:spMkLst>
            <pc:docMk/>
            <pc:sldMk cId="4263176710" sldId="275"/>
            <ac:spMk id="13" creationId="{381EA789-5531-41BE-8EF9-C4C2BBCB9641}"/>
          </ac:spMkLst>
        </pc:spChg>
        <pc:spChg chg="add del mod ord">
          <ac:chgData name="Simon Bendry" userId="3e4e5312-5a4e-4e04-bdc7-9d7b808e374c" providerId="ADAL" clId="{92D4947A-A652-483C-91D4-8D3F78B60934}" dt="2022-10-19T15:16:43.253" v="352" actId="478"/>
          <ac:spMkLst>
            <pc:docMk/>
            <pc:sldMk cId="4263176710" sldId="275"/>
            <ac:spMk id="14" creationId="{5EDC23AE-3C81-4F55-8606-292B50C805A5}"/>
          </ac:spMkLst>
        </pc:spChg>
        <pc:spChg chg="add del mod ord">
          <ac:chgData name="Simon Bendry" userId="3e4e5312-5a4e-4e04-bdc7-9d7b808e374c" providerId="ADAL" clId="{92D4947A-A652-483C-91D4-8D3F78B60934}" dt="2022-10-19T15:16:40.712" v="350" actId="478"/>
          <ac:spMkLst>
            <pc:docMk/>
            <pc:sldMk cId="4263176710" sldId="275"/>
            <ac:spMk id="15" creationId="{F5FFCBA4-E13A-4BFF-B445-118221DD1D0B}"/>
          </ac:spMkLst>
        </pc:spChg>
        <pc:spChg chg="add del mod ord">
          <ac:chgData name="Simon Bendry" userId="3e4e5312-5a4e-4e04-bdc7-9d7b808e374c" providerId="ADAL" clId="{92D4947A-A652-483C-91D4-8D3F78B60934}" dt="2022-10-19T15:16:41.952" v="351" actId="478"/>
          <ac:spMkLst>
            <pc:docMk/>
            <pc:sldMk cId="4263176710" sldId="275"/>
            <ac:spMk id="16" creationId="{C56F4A6E-A8C3-4959-84C7-9B2677255CAF}"/>
          </ac:spMkLst>
        </pc:spChg>
        <pc:graphicFrameChg chg="add del mod modGraphic">
          <ac:chgData name="Simon Bendry" userId="3e4e5312-5a4e-4e04-bdc7-9d7b808e374c" providerId="ADAL" clId="{92D4947A-A652-483C-91D4-8D3F78B60934}" dt="2022-10-19T15:27:04.496" v="584" actId="478"/>
          <ac:graphicFrameMkLst>
            <pc:docMk/>
            <pc:sldMk cId="4263176710" sldId="275"/>
            <ac:graphicFrameMk id="17" creationId="{9C2CA1CD-A074-4778-A47B-AB6A78CDE6BE}"/>
          </ac:graphicFrameMkLst>
        </pc:graphicFrameChg>
        <pc:graphicFrameChg chg="add mod modGraphic">
          <ac:chgData name="Simon Bendry" userId="3e4e5312-5a4e-4e04-bdc7-9d7b808e374c" providerId="ADAL" clId="{92D4947A-A652-483C-91D4-8D3F78B60934}" dt="2022-10-19T15:28:57.270" v="685" actId="20577"/>
          <ac:graphicFrameMkLst>
            <pc:docMk/>
            <pc:sldMk cId="4263176710" sldId="275"/>
            <ac:graphicFrameMk id="18" creationId="{C65BEF96-ADB7-480E-B730-CB5F483F1BB2}"/>
          </ac:graphicFrameMkLst>
        </pc:graphicFrameChg>
      </pc:sldChg>
      <pc:sldChg chg="addSp delSp modSp new mod ord modClrScheme chgLayout">
        <pc:chgData name="Simon Bendry" userId="3e4e5312-5a4e-4e04-bdc7-9d7b808e374c" providerId="ADAL" clId="{92D4947A-A652-483C-91D4-8D3F78B60934}" dt="2022-10-19T15:56:51.197" v="1561" actId="14100"/>
        <pc:sldMkLst>
          <pc:docMk/>
          <pc:sldMk cId="1554749354" sldId="276"/>
        </pc:sldMkLst>
        <pc:spChg chg="del mod ord">
          <ac:chgData name="Simon Bendry" userId="3e4e5312-5a4e-4e04-bdc7-9d7b808e374c" providerId="ADAL" clId="{92D4947A-A652-483C-91D4-8D3F78B60934}" dt="2022-10-19T15:20:01.698" v="397" actId="700"/>
          <ac:spMkLst>
            <pc:docMk/>
            <pc:sldMk cId="1554749354" sldId="276"/>
            <ac:spMk id="2" creationId="{468104BC-2614-429A-BF9F-1630508C3B63}"/>
          </ac:spMkLst>
        </pc:spChg>
        <pc:spChg chg="del mod ord">
          <ac:chgData name="Simon Bendry" userId="3e4e5312-5a4e-4e04-bdc7-9d7b808e374c" providerId="ADAL" clId="{92D4947A-A652-483C-91D4-8D3F78B60934}" dt="2022-10-19T15:20:01.698" v="397" actId="700"/>
          <ac:spMkLst>
            <pc:docMk/>
            <pc:sldMk cId="1554749354" sldId="276"/>
            <ac:spMk id="3" creationId="{D3B687E4-FC63-4F0F-8711-C2B82B9BF3D5}"/>
          </ac:spMkLst>
        </pc:spChg>
        <pc:spChg chg="del">
          <ac:chgData name="Simon Bendry" userId="3e4e5312-5a4e-4e04-bdc7-9d7b808e374c" providerId="ADAL" clId="{92D4947A-A652-483C-91D4-8D3F78B60934}" dt="2022-10-19T15:20:01.698" v="397" actId="700"/>
          <ac:spMkLst>
            <pc:docMk/>
            <pc:sldMk cId="1554749354" sldId="276"/>
            <ac:spMk id="4" creationId="{BA1C6837-D957-49BB-892A-3BE0C8BB5937}"/>
          </ac:spMkLst>
        </pc:spChg>
        <pc:spChg chg="del">
          <ac:chgData name="Simon Bendry" userId="3e4e5312-5a4e-4e04-bdc7-9d7b808e374c" providerId="ADAL" clId="{92D4947A-A652-483C-91D4-8D3F78B60934}" dt="2022-10-19T15:20:01.698" v="397" actId="700"/>
          <ac:spMkLst>
            <pc:docMk/>
            <pc:sldMk cId="1554749354" sldId="276"/>
            <ac:spMk id="5" creationId="{9835DC16-86D2-4D5E-ADB2-9B266B5C97E8}"/>
          </ac:spMkLst>
        </pc:spChg>
        <pc:spChg chg="add del mod ord">
          <ac:chgData name="Simon Bendry" userId="3e4e5312-5a4e-4e04-bdc7-9d7b808e374c" providerId="ADAL" clId="{92D4947A-A652-483C-91D4-8D3F78B60934}" dt="2022-10-19T15:20:04.550" v="398" actId="478"/>
          <ac:spMkLst>
            <pc:docMk/>
            <pc:sldMk cId="1554749354" sldId="276"/>
            <ac:spMk id="6" creationId="{627FBCC5-1552-4A5B-83CB-0F221798BA82}"/>
          </ac:spMkLst>
        </pc:spChg>
        <pc:spChg chg="add del mod ord">
          <ac:chgData name="Simon Bendry" userId="3e4e5312-5a4e-4e04-bdc7-9d7b808e374c" providerId="ADAL" clId="{92D4947A-A652-483C-91D4-8D3F78B60934}" dt="2022-10-19T15:20:06.804" v="400" actId="478"/>
          <ac:spMkLst>
            <pc:docMk/>
            <pc:sldMk cId="1554749354" sldId="276"/>
            <ac:spMk id="7" creationId="{97D34E04-115D-48D7-A29C-C56CCF5EBAB5}"/>
          </ac:spMkLst>
        </pc:spChg>
        <pc:spChg chg="add del mod ord">
          <ac:chgData name="Simon Bendry" userId="3e4e5312-5a4e-4e04-bdc7-9d7b808e374c" providerId="ADAL" clId="{92D4947A-A652-483C-91D4-8D3F78B60934}" dt="2022-10-19T15:20:05.415" v="399" actId="478"/>
          <ac:spMkLst>
            <pc:docMk/>
            <pc:sldMk cId="1554749354" sldId="276"/>
            <ac:spMk id="8" creationId="{44805248-E869-4B0E-8253-D939F72B4CA1}"/>
          </ac:spMkLst>
        </pc:spChg>
        <pc:spChg chg="add mod">
          <ac:chgData name="Simon Bendry" userId="3e4e5312-5a4e-4e04-bdc7-9d7b808e374c" providerId="ADAL" clId="{92D4947A-A652-483C-91D4-8D3F78B60934}" dt="2022-10-19T15:26:09.255" v="497" actId="1076"/>
          <ac:spMkLst>
            <pc:docMk/>
            <pc:sldMk cId="1554749354" sldId="276"/>
            <ac:spMk id="9" creationId="{2CBAD11E-0C99-4975-B4DB-51026AD7EE57}"/>
          </ac:spMkLst>
        </pc:spChg>
        <pc:spChg chg="add mod">
          <ac:chgData name="Simon Bendry" userId="3e4e5312-5a4e-4e04-bdc7-9d7b808e374c" providerId="ADAL" clId="{92D4947A-A652-483C-91D4-8D3F78B60934}" dt="2022-10-19T15:56:03.501" v="1552" actId="1076"/>
          <ac:spMkLst>
            <pc:docMk/>
            <pc:sldMk cId="1554749354" sldId="276"/>
            <ac:spMk id="18" creationId="{006F677C-8E50-4BAE-8FC8-01F198D192D9}"/>
          </ac:spMkLst>
        </pc:spChg>
        <pc:grpChg chg="add mod">
          <ac:chgData name="Simon Bendry" userId="3e4e5312-5a4e-4e04-bdc7-9d7b808e374c" providerId="ADAL" clId="{92D4947A-A652-483C-91D4-8D3F78B60934}" dt="2022-10-19T15:56:07.252" v="1553" actId="1076"/>
          <ac:grpSpMkLst>
            <pc:docMk/>
            <pc:sldMk cId="1554749354" sldId="276"/>
            <ac:grpSpMk id="22" creationId="{E5BDA686-64A6-4AC0-BC90-2E6299552B36}"/>
          </ac:grpSpMkLst>
        </pc:grpChg>
        <pc:picChg chg="add del mod">
          <ac:chgData name="Simon Bendry" userId="3e4e5312-5a4e-4e04-bdc7-9d7b808e374c" providerId="ADAL" clId="{92D4947A-A652-483C-91D4-8D3F78B60934}" dt="2022-10-19T15:23:57.903" v="445" actId="478"/>
          <ac:picMkLst>
            <pc:docMk/>
            <pc:sldMk cId="1554749354" sldId="276"/>
            <ac:picMk id="10" creationId="{98491D7D-C05C-45D7-A361-60C3694FB264}"/>
          </ac:picMkLst>
        </pc:picChg>
        <pc:picChg chg="add mod modCrop">
          <ac:chgData name="Simon Bendry" userId="3e4e5312-5a4e-4e04-bdc7-9d7b808e374c" providerId="ADAL" clId="{92D4947A-A652-483C-91D4-8D3F78B60934}" dt="2022-10-19T15:56:07.252" v="1553" actId="1076"/>
          <ac:picMkLst>
            <pc:docMk/>
            <pc:sldMk cId="1554749354" sldId="276"/>
            <ac:picMk id="11" creationId="{A69FA43A-9542-4D79-B403-89BB3EE4D0BD}"/>
          </ac:picMkLst>
        </pc:picChg>
        <pc:picChg chg="add mod">
          <ac:chgData name="Simon Bendry" userId="3e4e5312-5a4e-4e04-bdc7-9d7b808e374c" providerId="ADAL" clId="{92D4947A-A652-483C-91D4-8D3F78B60934}" dt="2022-10-19T15:56:07.252" v="1553" actId="1076"/>
          <ac:picMkLst>
            <pc:docMk/>
            <pc:sldMk cId="1554749354" sldId="276"/>
            <ac:picMk id="12" creationId="{03AF2A91-7580-44C2-8FD2-210111B7234F}"/>
          </ac:picMkLst>
        </pc:picChg>
        <pc:picChg chg="add mod">
          <ac:chgData name="Simon Bendry" userId="3e4e5312-5a4e-4e04-bdc7-9d7b808e374c" providerId="ADAL" clId="{92D4947A-A652-483C-91D4-8D3F78B60934}" dt="2022-10-19T15:56:07.252" v="1553" actId="1076"/>
          <ac:picMkLst>
            <pc:docMk/>
            <pc:sldMk cId="1554749354" sldId="276"/>
            <ac:picMk id="13" creationId="{1F486279-3F8F-49A9-BB23-910EFDA0C9A0}"/>
          </ac:picMkLst>
        </pc:picChg>
        <pc:picChg chg="add mod">
          <ac:chgData name="Simon Bendry" userId="3e4e5312-5a4e-4e04-bdc7-9d7b808e374c" providerId="ADAL" clId="{92D4947A-A652-483C-91D4-8D3F78B60934}" dt="2022-10-19T15:56:07.252" v="1553" actId="1076"/>
          <ac:picMkLst>
            <pc:docMk/>
            <pc:sldMk cId="1554749354" sldId="276"/>
            <ac:picMk id="14" creationId="{8D3104FD-E80F-4014-B90C-4EF89EC7F410}"/>
          </ac:picMkLst>
        </pc:picChg>
        <pc:picChg chg="add mod ord modCrop">
          <ac:chgData name="Simon Bendry" userId="3e4e5312-5a4e-4e04-bdc7-9d7b808e374c" providerId="ADAL" clId="{92D4947A-A652-483C-91D4-8D3F78B60934}" dt="2022-10-19T15:56:07.252" v="1553" actId="1076"/>
          <ac:picMkLst>
            <pc:docMk/>
            <pc:sldMk cId="1554749354" sldId="276"/>
            <ac:picMk id="15" creationId="{CA5AAE9F-B873-454B-870F-9B4B078F5280}"/>
          </ac:picMkLst>
        </pc:picChg>
        <pc:picChg chg="add mod">
          <ac:chgData name="Simon Bendry" userId="3e4e5312-5a4e-4e04-bdc7-9d7b808e374c" providerId="ADAL" clId="{92D4947A-A652-483C-91D4-8D3F78B60934}" dt="2022-10-19T15:56:07.252" v="1553" actId="1076"/>
          <ac:picMkLst>
            <pc:docMk/>
            <pc:sldMk cId="1554749354" sldId="276"/>
            <ac:picMk id="17" creationId="{0FA97010-576D-48D1-93A4-A650D7C7DBAE}"/>
          </ac:picMkLst>
        </pc:picChg>
        <pc:picChg chg="add mod">
          <ac:chgData name="Simon Bendry" userId="3e4e5312-5a4e-4e04-bdc7-9d7b808e374c" providerId="ADAL" clId="{92D4947A-A652-483C-91D4-8D3F78B60934}" dt="2022-10-19T15:56:09.645" v="1554" actId="1076"/>
          <ac:picMkLst>
            <pc:docMk/>
            <pc:sldMk cId="1554749354" sldId="276"/>
            <ac:picMk id="19" creationId="{8EE8A8A4-486F-43AC-BB75-2B56F91A4C2E}"/>
          </ac:picMkLst>
        </pc:picChg>
        <pc:picChg chg="add mod">
          <ac:chgData name="Simon Bendry" userId="3e4e5312-5a4e-4e04-bdc7-9d7b808e374c" providerId="ADAL" clId="{92D4947A-A652-483C-91D4-8D3F78B60934}" dt="2022-10-19T15:56:15.076" v="1555" actId="1076"/>
          <ac:picMkLst>
            <pc:docMk/>
            <pc:sldMk cId="1554749354" sldId="276"/>
            <ac:picMk id="21" creationId="{1BABD9ED-C997-44B5-956C-C84E0F3F8912}"/>
          </ac:picMkLst>
        </pc:picChg>
        <pc:picChg chg="add mod">
          <ac:chgData name="Simon Bendry" userId="3e4e5312-5a4e-4e04-bdc7-9d7b808e374c" providerId="ADAL" clId="{92D4947A-A652-483C-91D4-8D3F78B60934}" dt="2022-10-19T15:56:51.197" v="1561" actId="14100"/>
          <ac:picMkLst>
            <pc:docMk/>
            <pc:sldMk cId="1554749354" sldId="276"/>
            <ac:picMk id="24" creationId="{DB4F94DD-D6CB-44E6-8A80-5B51C0273CA9}"/>
          </ac:picMkLst>
        </pc:picChg>
      </pc:sldChg>
      <pc:sldChg chg="delSp modSp new mod">
        <pc:chgData name="Simon Bendry" userId="3e4e5312-5a4e-4e04-bdc7-9d7b808e374c" providerId="ADAL" clId="{92D4947A-A652-483C-91D4-8D3F78B60934}" dt="2022-10-19T15:25:55.807" v="496" actId="1076"/>
        <pc:sldMkLst>
          <pc:docMk/>
          <pc:sldMk cId="4096310972" sldId="277"/>
        </pc:sldMkLst>
        <pc:spChg chg="del">
          <ac:chgData name="Simon Bendry" userId="3e4e5312-5a4e-4e04-bdc7-9d7b808e374c" providerId="ADAL" clId="{92D4947A-A652-483C-91D4-8D3F78B60934}" dt="2022-10-19T15:25:45.871" v="493" actId="478"/>
          <ac:spMkLst>
            <pc:docMk/>
            <pc:sldMk cId="4096310972" sldId="277"/>
            <ac:spMk id="2" creationId="{DB998228-D788-493E-93D0-48DCD314AFBF}"/>
          </ac:spMkLst>
        </pc:spChg>
        <pc:spChg chg="mod">
          <ac:chgData name="Simon Bendry" userId="3e4e5312-5a4e-4e04-bdc7-9d7b808e374c" providerId="ADAL" clId="{92D4947A-A652-483C-91D4-8D3F78B60934}" dt="2022-10-19T15:25:55.807" v="496" actId="1076"/>
          <ac:spMkLst>
            <pc:docMk/>
            <pc:sldMk cId="4096310972" sldId="277"/>
            <ac:spMk id="3" creationId="{9B1C8A52-4BF9-4D0D-B895-B6286E6C4728}"/>
          </ac:spMkLst>
        </pc:spChg>
        <pc:spChg chg="del">
          <ac:chgData name="Simon Bendry" userId="3e4e5312-5a4e-4e04-bdc7-9d7b808e374c" providerId="ADAL" clId="{92D4947A-A652-483C-91D4-8D3F78B60934}" dt="2022-10-19T15:25:47.544" v="494" actId="478"/>
          <ac:spMkLst>
            <pc:docMk/>
            <pc:sldMk cId="4096310972" sldId="277"/>
            <ac:spMk id="4" creationId="{49EBFF95-CBD6-4E27-BB0F-072588F33FF5}"/>
          </ac:spMkLst>
        </pc:spChg>
      </pc:sldChg>
      <pc:sldChg chg="addSp delSp modSp new mod ord">
        <pc:chgData name="Simon Bendry" userId="3e4e5312-5a4e-4e04-bdc7-9d7b808e374c" providerId="ADAL" clId="{92D4947A-A652-483C-91D4-8D3F78B60934}" dt="2022-10-31T08:36:54.988" v="1742" actId="1076"/>
        <pc:sldMkLst>
          <pc:docMk/>
          <pc:sldMk cId="2667009741" sldId="278"/>
        </pc:sldMkLst>
        <pc:spChg chg="del mod">
          <ac:chgData name="Simon Bendry" userId="3e4e5312-5a4e-4e04-bdc7-9d7b808e374c" providerId="ADAL" clId="{92D4947A-A652-483C-91D4-8D3F78B60934}" dt="2022-10-19T15:40:56.141" v="1119" actId="478"/>
          <ac:spMkLst>
            <pc:docMk/>
            <pc:sldMk cId="2667009741" sldId="278"/>
            <ac:spMk id="2" creationId="{0C4A6663-EC23-480A-9997-27481A16B1DB}"/>
          </ac:spMkLst>
        </pc:spChg>
        <pc:spChg chg="del">
          <ac:chgData name="Simon Bendry" userId="3e4e5312-5a4e-4e04-bdc7-9d7b808e374c" providerId="ADAL" clId="{92D4947A-A652-483C-91D4-8D3F78B60934}" dt="2022-10-19T15:40:58.390" v="1120" actId="478"/>
          <ac:spMkLst>
            <pc:docMk/>
            <pc:sldMk cId="2667009741" sldId="278"/>
            <ac:spMk id="3" creationId="{9BBB9D5D-66A0-4485-9008-1BF6BA844141}"/>
          </ac:spMkLst>
        </pc:spChg>
        <pc:spChg chg="del">
          <ac:chgData name="Simon Bendry" userId="3e4e5312-5a4e-4e04-bdc7-9d7b808e374c" providerId="ADAL" clId="{92D4947A-A652-483C-91D4-8D3F78B60934}" dt="2022-10-19T15:41:30.662" v="1121" actId="478"/>
          <ac:spMkLst>
            <pc:docMk/>
            <pc:sldMk cId="2667009741" sldId="278"/>
            <ac:spMk id="4" creationId="{BCD83B6D-F584-40F7-9DC1-C8546CEC2A83}"/>
          </ac:spMkLst>
        </pc:spChg>
        <pc:spChg chg="add del mod">
          <ac:chgData name="Simon Bendry" userId="3e4e5312-5a4e-4e04-bdc7-9d7b808e374c" providerId="ADAL" clId="{92D4947A-A652-483C-91D4-8D3F78B60934}" dt="2022-10-19T15:44:15.829" v="1141" actId="478"/>
          <ac:spMkLst>
            <pc:docMk/>
            <pc:sldMk cId="2667009741" sldId="278"/>
            <ac:spMk id="7" creationId="{40268F64-7CBF-4B64-9F41-E9B9E3B2FFBD}"/>
          </ac:spMkLst>
        </pc:spChg>
        <pc:spChg chg="add mod">
          <ac:chgData name="Simon Bendry" userId="3e4e5312-5a4e-4e04-bdc7-9d7b808e374c" providerId="ADAL" clId="{92D4947A-A652-483C-91D4-8D3F78B60934}" dt="2022-10-19T15:46:14.780" v="1197" actId="1076"/>
          <ac:spMkLst>
            <pc:docMk/>
            <pc:sldMk cId="2667009741" sldId="278"/>
            <ac:spMk id="8" creationId="{3FC9A0C3-0A61-45EE-9850-AEDE8F946382}"/>
          </ac:spMkLst>
        </pc:spChg>
        <pc:picChg chg="add del mod modCrop">
          <ac:chgData name="Simon Bendry" userId="3e4e5312-5a4e-4e04-bdc7-9d7b808e374c" providerId="ADAL" clId="{92D4947A-A652-483C-91D4-8D3F78B60934}" dt="2022-10-19T15:44:06.902" v="1138" actId="478"/>
          <ac:picMkLst>
            <pc:docMk/>
            <pc:sldMk cId="2667009741" sldId="278"/>
            <ac:picMk id="6" creationId="{F8FAC65E-3909-4071-B624-548BC0495F26}"/>
          </ac:picMkLst>
        </pc:picChg>
        <pc:picChg chg="add mod">
          <ac:chgData name="Simon Bendry" userId="3e4e5312-5a4e-4e04-bdc7-9d7b808e374c" providerId="ADAL" clId="{92D4947A-A652-483C-91D4-8D3F78B60934}" dt="2022-10-31T08:36:54.988" v="1742" actId="1076"/>
          <ac:picMkLst>
            <pc:docMk/>
            <pc:sldMk cId="2667009741" sldId="278"/>
            <ac:picMk id="10" creationId="{242C2E47-1EFF-4949-82DE-28AB9FD2ABF1}"/>
          </ac:picMkLst>
        </pc:picChg>
      </pc:sldChg>
    </pc:docChg>
  </pc:docChgLst>
  <pc:docChgLst>
    <pc:chgData name="Simon Bendry" userId="3e4e5312-5a4e-4e04-bdc7-9d7b808e374c" providerId="ADAL" clId="{C813429C-3E5F-44EC-BDB9-C36B8FFA83E2}"/>
    <pc:docChg chg="custSel addSld delSld modSld sldOrd">
      <pc:chgData name="Simon Bendry" userId="3e4e5312-5a4e-4e04-bdc7-9d7b808e374c" providerId="ADAL" clId="{C813429C-3E5F-44EC-BDB9-C36B8FFA83E2}" dt="2021-01-08T16:25:15.334" v="1126" actId="20577"/>
      <pc:docMkLst>
        <pc:docMk/>
      </pc:docMkLst>
      <pc:sldChg chg="modSp">
        <pc:chgData name="Simon Bendry" userId="3e4e5312-5a4e-4e04-bdc7-9d7b808e374c" providerId="ADAL" clId="{C813429C-3E5F-44EC-BDB9-C36B8FFA83E2}" dt="2021-01-08T16:15:41.224" v="1070" actId="113"/>
        <pc:sldMkLst>
          <pc:docMk/>
          <pc:sldMk cId="1614128909" sldId="267"/>
        </pc:sldMkLst>
        <pc:spChg chg="mod">
          <ac:chgData name="Simon Bendry" userId="3e4e5312-5a4e-4e04-bdc7-9d7b808e374c" providerId="ADAL" clId="{C813429C-3E5F-44EC-BDB9-C36B8FFA83E2}" dt="2021-01-08T14:33:37.152" v="331" actId="20577"/>
          <ac:spMkLst>
            <pc:docMk/>
            <pc:sldMk cId="1614128909" sldId="267"/>
            <ac:spMk id="3" creationId="{DA2BEFB6-C5B6-486E-AEA1-3DC50EB7416D}"/>
          </ac:spMkLst>
        </pc:spChg>
        <pc:spChg chg="mod">
          <ac:chgData name="Simon Bendry" userId="3e4e5312-5a4e-4e04-bdc7-9d7b808e374c" providerId="ADAL" clId="{C813429C-3E5F-44EC-BDB9-C36B8FFA83E2}" dt="2021-01-08T16:15:41.224" v="1070" actId="113"/>
          <ac:spMkLst>
            <pc:docMk/>
            <pc:sldMk cId="1614128909" sldId="267"/>
            <ac:spMk id="4" creationId="{4A02429E-B9DA-49DC-85E8-EE35A23A28EE}"/>
          </ac:spMkLst>
        </pc:spChg>
        <pc:picChg chg="mod">
          <ac:chgData name="Simon Bendry" userId="3e4e5312-5a4e-4e04-bdc7-9d7b808e374c" providerId="ADAL" clId="{C813429C-3E5F-44EC-BDB9-C36B8FFA83E2}" dt="2021-01-08T12:41:49.118" v="326" actId="1076"/>
          <ac:picMkLst>
            <pc:docMk/>
            <pc:sldMk cId="1614128909" sldId="267"/>
            <ac:picMk id="7" creationId="{4E1D2ED1-1898-44F2-9BC7-2D654DC91505}"/>
          </ac:picMkLst>
        </pc:picChg>
      </pc:sldChg>
      <pc:sldChg chg="addSp delSp modSp">
        <pc:chgData name="Simon Bendry" userId="3e4e5312-5a4e-4e04-bdc7-9d7b808e374c" providerId="ADAL" clId="{C813429C-3E5F-44EC-BDB9-C36B8FFA83E2}" dt="2021-01-08T12:24:53.937" v="298" actId="20577"/>
        <pc:sldMkLst>
          <pc:docMk/>
          <pc:sldMk cId="3873447438" sldId="268"/>
        </pc:sldMkLst>
        <pc:spChg chg="mod">
          <ac:chgData name="Simon Bendry" userId="3e4e5312-5a4e-4e04-bdc7-9d7b808e374c" providerId="ADAL" clId="{C813429C-3E5F-44EC-BDB9-C36B8FFA83E2}" dt="2021-01-08T12:24:53.937" v="298" actId="20577"/>
          <ac:spMkLst>
            <pc:docMk/>
            <pc:sldMk cId="3873447438" sldId="268"/>
            <ac:spMk id="3" creationId="{DA2BEFB6-C5B6-486E-AEA1-3DC50EB7416D}"/>
          </ac:spMkLst>
        </pc:spChg>
        <pc:spChg chg="del">
          <ac:chgData name="Simon Bendry" userId="3e4e5312-5a4e-4e04-bdc7-9d7b808e374c" providerId="ADAL" clId="{C813429C-3E5F-44EC-BDB9-C36B8FFA83E2}" dt="2021-01-08T11:57:24.298" v="230" actId="478"/>
          <ac:spMkLst>
            <pc:docMk/>
            <pc:sldMk cId="3873447438" sldId="268"/>
            <ac:spMk id="4" creationId="{4A02429E-B9DA-49DC-85E8-EE35A23A28EE}"/>
          </ac:spMkLst>
        </pc:spChg>
        <pc:spChg chg="del">
          <ac:chgData name="Simon Bendry" userId="3e4e5312-5a4e-4e04-bdc7-9d7b808e374c" providerId="ADAL" clId="{C813429C-3E5F-44EC-BDB9-C36B8FFA83E2}" dt="2021-01-08T11:11:35.229" v="4" actId="478"/>
          <ac:spMkLst>
            <pc:docMk/>
            <pc:sldMk cId="3873447438" sldId="268"/>
            <ac:spMk id="5" creationId="{6BA9CF16-3B70-41AB-9B98-F84577F9B2E2}"/>
          </ac:spMkLst>
        </pc:spChg>
        <pc:spChg chg="add">
          <ac:chgData name="Simon Bendry" userId="3e4e5312-5a4e-4e04-bdc7-9d7b808e374c" providerId="ADAL" clId="{C813429C-3E5F-44EC-BDB9-C36B8FFA83E2}" dt="2021-01-08T11:57:24.493" v="231"/>
          <ac:spMkLst>
            <pc:docMk/>
            <pc:sldMk cId="3873447438" sldId="268"/>
            <ac:spMk id="8" creationId="{4CF92D24-1857-4CC9-A98B-87001DC75E68}"/>
          </ac:spMkLst>
        </pc:spChg>
        <pc:picChg chg="add mod">
          <ac:chgData name="Simon Bendry" userId="3e4e5312-5a4e-4e04-bdc7-9d7b808e374c" providerId="ADAL" clId="{C813429C-3E5F-44EC-BDB9-C36B8FFA83E2}" dt="2021-01-08T11:11:41.583" v="5" actId="1076"/>
          <ac:picMkLst>
            <pc:docMk/>
            <pc:sldMk cId="3873447438" sldId="268"/>
            <ac:picMk id="7" creationId="{9EB43A23-7D84-45EB-B016-0E85D6B7BDCC}"/>
          </ac:picMkLst>
        </pc:picChg>
      </pc:sldChg>
      <pc:sldChg chg="addSp delSp modSp">
        <pc:chgData name="Simon Bendry" userId="3e4e5312-5a4e-4e04-bdc7-9d7b808e374c" providerId="ADAL" clId="{C813429C-3E5F-44EC-BDB9-C36B8FFA83E2}" dt="2021-01-08T12:25:00.035" v="307" actId="20577"/>
        <pc:sldMkLst>
          <pc:docMk/>
          <pc:sldMk cId="1191277994" sldId="269"/>
        </pc:sldMkLst>
        <pc:spChg chg="mod">
          <ac:chgData name="Simon Bendry" userId="3e4e5312-5a4e-4e04-bdc7-9d7b808e374c" providerId="ADAL" clId="{C813429C-3E5F-44EC-BDB9-C36B8FFA83E2}" dt="2021-01-08T12:25:00.035" v="307" actId="20577"/>
          <ac:spMkLst>
            <pc:docMk/>
            <pc:sldMk cId="1191277994" sldId="269"/>
            <ac:spMk id="3" creationId="{DA2BEFB6-C5B6-486E-AEA1-3DC50EB7416D}"/>
          </ac:spMkLst>
        </pc:spChg>
        <pc:spChg chg="del">
          <ac:chgData name="Simon Bendry" userId="3e4e5312-5a4e-4e04-bdc7-9d7b808e374c" providerId="ADAL" clId="{C813429C-3E5F-44EC-BDB9-C36B8FFA83E2}" dt="2021-01-08T11:57:28.107" v="232" actId="478"/>
          <ac:spMkLst>
            <pc:docMk/>
            <pc:sldMk cId="1191277994" sldId="269"/>
            <ac:spMk id="4" creationId="{4A02429E-B9DA-49DC-85E8-EE35A23A28EE}"/>
          </ac:spMkLst>
        </pc:spChg>
        <pc:spChg chg="del">
          <ac:chgData name="Simon Bendry" userId="3e4e5312-5a4e-4e04-bdc7-9d7b808e374c" providerId="ADAL" clId="{C813429C-3E5F-44EC-BDB9-C36B8FFA83E2}" dt="2021-01-08T11:29:23.905" v="39" actId="478"/>
          <ac:spMkLst>
            <pc:docMk/>
            <pc:sldMk cId="1191277994" sldId="269"/>
            <ac:spMk id="5" creationId="{6BA9CF16-3B70-41AB-9B98-F84577F9B2E2}"/>
          </ac:spMkLst>
        </pc:spChg>
        <pc:spChg chg="add">
          <ac:chgData name="Simon Bendry" userId="3e4e5312-5a4e-4e04-bdc7-9d7b808e374c" providerId="ADAL" clId="{C813429C-3E5F-44EC-BDB9-C36B8FFA83E2}" dt="2021-01-08T11:57:28.393" v="233"/>
          <ac:spMkLst>
            <pc:docMk/>
            <pc:sldMk cId="1191277994" sldId="269"/>
            <ac:spMk id="8" creationId="{C36523B3-AD8D-42DA-B802-49F6A5C369AD}"/>
          </ac:spMkLst>
        </pc:spChg>
        <pc:picChg chg="add mod">
          <ac:chgData name="Simon Bendry" userId="3e4e5312-5a4e-4e04-bdc7-9d7b808e374c" providerId="ADAL" clId="{C813429C-3E5F-44EC-BDB9-C36B8FFA83E2}" dt="2021-01-08T11:29:22.454" v="38" actId="14100"/>
          <ac:picMkLst>
            <pc:docMk/>
            <pc:sldMk cId="1191277994" sldId="269"/>
            <ac:picMk id="7" creationId="{82BD2FF5-CEE2-45C8-9757-425FE80C7BB5}"/>
          </ac:picMkLst>
        </pc:picChg>
      </pc:sldChg>
      <pc:sldChg chg="addSp delSp modSp del">
        <pc:chgData name="Simon Bendry" userId="3e4e5312-5a4e-4e04-bdc7-9d7b808e374c" providerId="ADAL" clId="{C813429C-3E5F-44EC-BDB9-C36B8FFA83E2}" dt="2021-01-08T11:56:04.947" v="167" actId="2696"/>
        <pc:sldMkLst>
          <pc:docMk/>
          <pc:sldMk cId="1769305742" sldId="270"/>
        </pc:sldMkLst>
        <pc:spChg chg="del mod">
          <ac:chgData name="Simon Bendry" userId="3e4e5312-5a4e-4e04-bdc7-9d7b808e374c" providerId="ADAL" clId="{C813429C-3E5F-44EC-BDB9-C36B8FFA83E2}" dt="2021-01-08T11:33:15.501" v="51" actId="478"/>
          <ac:spMkLst>
            <pc:docMk/>
            <pc:sldMk cId="1769305742" sldId="270"/>
            <ac:spMk id="5" creationId="{6BA9CF16-3B70-41AB-9B98-F84577F9B2E2}"/>
          </ac:spMkLst>
        </pc:spChg>
        <pc:picChg chg="add del mod">
          <ac:chgData name="Simon Bendry" userId="3e4e5312-5a4e-4e04-bdc7-9d7b808e374c" providerId="ADAL" clId="{C813429C-3E5F-44EC-BDB9-C36B8FFA83E2}" dt="2021-01-08T11:33:16.669" v="52" actId="478"/>
          <ac:picMkLst>
            <pc:docMk/>
            <pc:sldMk cId="1769305742" sldId="270"/>
            <ac:picMk id="7" creationId="{DD2075A8-9784-457A-A2AF-23CCD84EDB9D}"/>
          </ac:picMkLst>
        </pc:picChg>
        <pc:picChg chg="add mod modCrop">
          <ac:chgData name="Simon Bendry" userId="3e4e5312-5a4e-4e04-bdc7-9d7b808e374c" providerId="ADAL" clId="{C813429C-3E5F-44EC-BDB9-C36B8FFA83E2}" dt="2021-01-08T11:34:55.628" v="59" actId="1076"/>
          <ac:picMkLst>
            <pc:docMk/>
            <pc:sldMk cId="1769305742" sldId="270"/>
            <ac:picMk id="9" creationId="{E33156A3-35DC-4675-9939-F29DE4694883}"/>
          </ac:picMkLst>
        </pc:picChg>
      </pc:sldChg>
      <pc:sldChg chg="addSp delSp modSp ord">
        <pc:chgData name="Simon Bendry" userId="3e4e5312-5a4e-4e04-bdc7-9d7b808e374c" providerId="ADAL" clId="{C813429C-3E5F-44EC-BDB9-C36B8FFA83E2}" dt="2021-01-08T16:25:15.334" v="1126" actId="20577"/>
        <pc:sldMkLst>
          <pc:docMk/>
          <pc:sldMk cId="2773219313" sldId="271"/>
        </pc:sldMkLst>
        <pc:spChg chg="mod">
          <ac:chgData name="Simon Bendry" userId="3e4e5312-5a4e-4e04-bdc7-9d7b808e374c" providerId="ADAL" clId="{C813429C-3E5F-44EC-BDB9-C36B8FFA83E2}" dt="2021-01-08T14:36:38.834" v="725" actId="1076"/>
          <ac:spMkLst>
            <pc:docMk/>
            <pc:sldMk cId="2773219313" sldId="271"/>
            <ac:spMk id="3" creationId="{DA2BEFB6-C5B6-486E-AEA1-3DC50EB7416D}"/>
          </ac:spMkLst>
        </pc:spChg>
        <pc:spChg chg="del">
          <ac:chgData name="Simon Bendry" userId="3e4e5312-5a4e-4e04-bdc7-9d7b808e374c" providerId="ADAL" clId="{C813429C-3E5F-44EC-BDB9-C36B8FFA83E2}" dt="2021-01-08T11:57:20.912" v="229" actId="478"/>
          <ac:spMkLst>
            <pc:docMk/>
            <pc:sldMk cId="2773219313" sldId="271"/>
            <ac:spMk id="4" creationId="{4A02429E-B9DA-49DC-85E8-EE35A23A28EE}"/>
          </ac:spMkLst>
        </pc:spChg>
        <pc:spChg chg="del">
          <ac:chgData name="Simon Bendry" userId="3e4e5312-5a4e-4e04-bdc7-9d7b808e374c" providerId="ADAL" clId="{C813429C-3E5F-44EC-BDB9-C36B8FFA83E2}" dt="2021-01-08T11:24:16.160" v="15" actId="478"/>
          <ac:spMkLst>
            <pc:docMk/>
            <pc:sldMk cId="2773219313" sldId="271"/>
            <ac:spMk id="5" creationId="{6BA9CF16-3B70-41AB-9B98-F84577F9B2E2}"/>
          </ac:spMkLst>
        </pc:spChg>
        <pc:spChg chg="add mod">
          <ac:chgData name="Simon Bendry" userId="3e4e5312-5a4e-4e04-bdc7-9d7b808e374c" providerId="ADAL" clId="{C813429C-3E5F-44EC-BDB9-C36B8FFA83E2}" dt="2021-01-08T16:25:15.334" v="1126" actId="20577"/>
          <ac:spMkLst>
            <pc:docMk/>
            <pc:sldMk cId="2773219313" sldId="271"/>
            <ac:spMk id="7" creationId="{A272D756-F3F7-455B-B5C0-2FC6CCBEC958}"/>
          </ac:spMkLst>
        </pc:spChg>
        <pc:picChg chg="add mod">
          <ac:chgData name="Simon Bendry" userId="3e4e5312-5a4e-4e04-bdc7-9d7b808e374c" providerId="ADAL" clId="{C813429C-3E5F-44EC-BDB9-C36B8FFA83E2}" dt="2021-01-08T11:24:21.659" v="16" actId="1076"/>
          <ac:picMkLst>
            <pc:docMk/>
            <pc:sldMk cId="2773219313" sldId="271"/>
            <ac:picMk id="6" creationId="{D2ADC31E-0B90-443B-8BF8-EA7CB9F74A8F}"/>
          </ac:picMkLst>
        </pc:picChg>
      </pc:sldChg>
      <pc:sldChg chg="addSp delSp modSp ord">
        <pc:chgData name="Simon Bendry" userId="3e4e5312-5a4e-4e04-bdc7-9d7b808e374c" providerId="ADAL" clId="{C813429C-3E5F-44EC-BDB9-C36B8FFA83E2}" dt="2021-01-08T12:25:07.285" v="316" actId="20577"/>
        <pc:sldMkLst>
          <pc:docMk/>
          <pc:sldMk cId="585139922" sldId="272"/>
        </pc:sldMkLst>
        <pc:spChg chg="mod">
          <ac:chgData name="Simon Bendry" userId="3e4e5312-5a4e-4e04-bdc7-9d7b808e374c" providerId="ADAL" clId="{C813429C-3E5F-44EC-BDB9-C36B8FFA83E2}" dt="2021-01-08T12:25:07.285" v="316" actId="20577"/>
          <ac:spMkLst>
            <pc:docMk/>
            <pc:sldMk cId="585139922" sldId="272"/>
            <ac:spMk id="3" creationId="{DA2BEFB6-C5B6-486E-AEA1-3DC50EB7416D}"/>
          </ac:spMkLst>
        </pc:spChg>
        <pc:spChg chg="del">
          <ac:chgData name="Simon Bendry" userId="3e4e5312-5a4e-4e04-bdc7-9d7b808e374c" providerId="ADAL" clId="{C813429C-3E5F-44EC-BDB9-C36B8FFA83E2}" dt="2021-01-08T11:57:32.052" v="234" actId="478"/>
          <ac:spMkLst>
            <pc:docMk/>
            <pc:sldMk cId="585139922" sldId="272"/>
            <ac:spMk id="4" creationId="{4A02429E-B9DA-49DC-85E8-EE35A23A28EE}"/>
          </ac:spMkLst>
        </pc:spChg>
        <pc:spChg chg="del mod">
          <ac:chgData name="Simon Bendry" userId="3e4e5312-5a4e-4e04-bdc7-9d7b808e374c" providerId="ADAL" clId="{C813429C-3E5F-44EC-BDB9-C36B8FFA83E2}" dt="2021-01-08T11:29:02.025" v="34" actId="478"/>
          <ac:spMkLst>
            <pc:docMk/>
            <pc:sldMk cId="585139922" sldId="272"/>
            <ac:spMk id="5" creationId="{6BA9CF16-3B70-41AB-9B98-F84577F9B2E2}"/>
          </ac:spMkLst>
        </pc:spChg>
        <pc:spChg chg="add">
          <ac:chgData name="Simon Bendry" userId="3e4e5312-5a4e-4e04-bdc7-9d7b808e374c" providerId="ADAL" clId="{C813429C-3E5F-44EC-BDB9-C36B8FFA83E2}" dt="2021-01-08T11:57:32.323" v="235"/>
          <ac:spMkLst>
            <pc:docMk/>
            <pc:sldMk cId="585139922" sldId="272"/>
            <ac:spMk id="9" creationId="{51F2C287-EFE3-47BE-A6A6-39922E6A83BD}"/>
          </ac:spMkLst>
        </pc:spChg>
        <pc:picChg chg="add del mod">
          <ac:chgData name="Simon Bendry" userId="3e4e5312-5a4e-4e04-bdc7-9d7b808e374c" providerId="ADAL" clId="{C813429C-3E5F-44EC-BDB9-C36B8FFA83E2}" dt="2021-01-08T11:32:03.171" v="40" actId="478"/>
          <ac:picMkLst>
            <pc:docMk/>
            <pc:sldMk cId="585139922" sldId="272"/>
            <ac:picMk id="7" creationId="{18DDF246-F2C3-43C8-A127-394117ADB93C}"/>
          </ac:picMkLst>
        </pc:picChg>
        <pc:picChg chg="add mod">
          <ac:chgData name="Simon Bendry" userId="3e4e5312-5a4e-4e04-bdc7-9d7b808e374c" providerId="ADAL" clId="{C813429C-3E5F-44EC-BDB9-C36B8FFA83E2}" dt="2021-01-08T11:32:12.964" v="44" actId="1076"/>
          <ac:picMkLst>
            <pc:docMk/>
            <pc:sldMk cId="585139922" sldId="272"/>
            <ac:picMk id="2050" creationId="{02F69C24-5E09-418A-A174-4DCCFF28CA98}"/>
          </ac:picMkLst>
        </pc:picChg>
      </pc:sldChg>
      <pc:sldChg chg="addSp delSp modSp ord">
        <pc:chgData name="Simon Bendry" userId="3e4e5312-5a4e-4e04-bdc7-9d7b808e374c" providerId="ADAL" clId="{C813429C-3E5F-44EC-BDB9-C36B8FFA83E2}" dt="2021-01-08T12:25:13.698" v="325" actId="20577"/>
        <pc:sldMkLst>
          <pc:docMk/>
          <pc:sldMk cId="374147254" sldId="273"/>
        </pc:sldMkLst>
        <pc:spChg chg="mod">
          <ac:chgData name="Simon Bendry" userId="3e4e5312-5a4e-4e04-bdc7-9d7b808e374c" providerId="ADAL" clId="{C813429C-3E5F-44EC-BDB9-C36B8FFA83E2}" dt="2021-01-08T12:25:13.698" v="325" actId="20577"/>
          <ac:spMkLst>
            <pc:docMk/>
            <pc:sldMk cId="374147254" sldId="273"/>
            <ac:spMk id="3" creationId="{1A14AF96-C8A7-4717-B7B3-35E41A6B16B4}"/>
          </ac:spMkLst>
        </pc:spChg>
        <pc:spChg chg="del">
          <ac:chgData name="Simon Bendry" userId="3e4e5312-5a4e-4e04-bdc7-9d7b808e374c" providerId="ADAL" clId="{C813429C-3E5F-44EC-BDB9-C36B8FFA83E2}" dt="2021-01-08T11:57:36.512" v="236" actId="478"/>
          <ac:spMkLst>
            <pc:docMk/>
            <pc:sldMk cId="374147254" sldId="273"/>
            <ac:spMk id="4" creationId="{4C6C8302-3DAD-4F83-863A-FC3620E2A0A1}"/>
          </ac:spMkLst>
        </pc:spChg>
        <pc:spChg chg="del">
          <ac:chgData name="Simon Bendry" userId="3e4e5312-5a4e-4e04-bdc7-9d7b808e374c" providerId="ADAL" clId="{C813429C-3E5F-44EC-BDB9-C36B8FFA83E2}" dt="2021-01-08T11:27:44.716" v="28" actId="478"/>
          <ac:spMkLst>
            <pc:docMk/>
            <pc:sldMk cId="374147254" sldId="273"/>
            <ac:spMk id="5" creationId="{49EB7E82-E9D7-43B6-8DED-809FF03DD394}"/>
          </ac:spMkLst>
        </pc:spChg>
        <pc:spChg chg="add">
          <ac:chgData name="Simon Bendry" userId="3e4e5312-5a4e-4e04-bdc7-9d7b808e374c" providerId="ADAL" clId="{C813429C-3E5F-44EC-BDB9-C36B8FFA83E2}" dt="2021-01-08T11:57:36.956" v="237"/>
          <ac:spMkLst>
            <pc:docMk/>
            <pc:sldMk cId="374147254" sldId="273"/>
            <ac:spMk id="9" creationId="{2CC22E65-567F-4A3E-AACF-53B0B602F578}"/>
          </ac:spMkLst>
        </pc:spChg>
        <pc:picChg chg="add mod">
          <ac:chgData name="Simon Bendry" userId="3e4e5312-5a4e-4e04-bdc7-9d7b808e374c" providerId="ADAL" clId="{C813429C-3E5F-44EC-BDB9-C36B8FFA83E2}" dt="2021-01-08T11:57:46.230" v="238" actId="1076"/>
          <ac:picMkLst>
            <pc:docMk/>
            <pc:sldMk cId="374147254" sldId="273"/>
            <ac:picMk id="7" creationId="{649D3DDA-BF83-4C95-8BFC-6A8927303AF0}"/>
          </ac:picMkLst>
        </pc:picChg>
        <pc:picChg chg="add del mod">
          <ac:chgData name="Simon Bendry" userId="3e4e5312-5a4e-4e04-bdc7-9d7b808e374c" providerId="ADAL" clId="{C813429C-3E5F-44EC-BDB9-C36B8FFA83E2}" dt="2021-01-08T11:26:59.460" v="22" actId="478"/>
          <ac:picMkLst>
            <pc:docMk/>
            <pc:sldMk cId="374147254" sldId="273"/>
            <ac:picMk id="1026" creationId="{B96C0B58-3F51-4ED8-8CAE-5EDE034EEEC5}"/>
          </ac:picMkLst>
        </pc:picChg>
      </pc:sldChg>
      <pc:sldChg chg="modSp add">
        <pc:chgData name="Simon Bendry" userId="3e4e5312-5a4e-4e04-bdc7-9d7b808e374c" providerId="ADAL" clId="{C813429C-3E5F-44EC-BDB9-C36B8FFA83E2}" dt="2021-01-08T12:24:19.532" v="257" actId="20577"/>
        <pc:sldMkLst>
          <pc:docMk/>
          <pc:sldMk cId="193551392" sldId="274"/>
        </pc:sldMkLst>
        <pc:spChg chg="mod">
          <ac:chgData name="Simon Bendry" userId="3e4e5312-5a4e-4e04-bdc7-9d7b808e374c" providerId="ADAL" clId="{C813429C-3E5F-44EC-BDB9-C36B8FFA83E2}" dt="2021-01-08T12:24:19.532" v="257" actId="20577"/>
          <ac:spMkLst>
            <pc:docMk/>
            <pc:sldMk cId="193551392" sldId="274"/>
            <ac:spMk id="5" creationId="{5864EB47-1E84-4E13-88BF-C834A28C029D}"/>
          </ac:spMkLst>
        </pc:spChg>
      </pc:sldChg>
    </pc:docChg>
  </pc:docChgLst>
  <pc:docChgLst>
    <pc:chgData name="Simon Bendry" userId="3e4e5312-5a4e-4e04-bdc7-9d7b808e374c" providerId="ADAL" clId="{14A2C44B-6ED8-445A-A04B-F4D8AA9AC611}"/>
    <pc:docChg chg="modSld">
      <pc:chgData name="Simon Bendry" userId="3e4e5312-5a4e-4e04-bdc7-9d7b808e374c" providerId="ADAL" clId="{14A2C44B-6ED8-445A-A04B-F4D8AA9AC611}" dt="2021-02-10T16:38:33.809" v="31"/>
      <pc:docMkLst>
        <pc:docMk/>
      </pc:docMkLst>
      <pc:sldChg chg="modSp mod">
        <pc:chgData name="Simon Bendry" userId="3e4e5312-5a4e-4e04-bdc7-9d7b808e374c" providerId="ADAL" clId="{14A2C44B-6ED8-445A-A04B-F4D8AA9AC611}" dt="2021-02-10T15:14:46.012" v="1" actId="1076"/>
        <pc:sldMkLst>
          <pc:docMk/>
          <pc:sldMk cId="1614128909" sldId="267"/>
        </pc:sldMkLst>
        <pc:spChg chg="mod">
          <ac:chgData name="Simon Bendry" userId="3e4e5312-5a4e-4e04-bdc7-9d7b808e374c" providerId="ADAL" clId="{14A2C44B-6ED8-445A-A04B-F4D8AA9AC611}" dt="2021-02-10T15:14:46.012" v="1" actId="1076"/>
          <ac:spMkLst>
            <pc:docMk/>
            <pc:sldMk cId="1614128909" sldId="267"/>
            <ac:spMk id="2" creationId="{376FBBB3-19DA-4766-A5AA-54EFACC3DDD0}"/>
          </ac:spMkLst>
        </pc:spChg>
      </pc:sldChg>
      <pc:sldChg chg="modSp mod">
        <pc:chgData name="Simon Bendry" userId="3e4e5312-5a4e-4e04-bdc7-9d7b808e374c" providerId="ADAL" clId="{14A2C44B-6ED8-445A-A04B-F4D8AA9AC611}" dt="2021-02-10T15:26:48.558" v="29" actId="20577"/>
        <pc:sldMkLst>
          <pc:docMk/>
          <pc:sldMk cId="3873447438" sldId="268"/>
        </pc:sldMkLst>
        <pc:spChg chg="mod">
          <ac:chgData name="Simon Bendry" userId="3e4e5312-5a4e-4e04-bdc7-9d7b808e374c" providerId="ADAL" clId="{14A2C44B-6ED8-445A-A04B-F4D8AA9AC611}" dt="2021-02-10T15:26:48.558" v="29" actId="20577"/>
          <ac:spMkLst>
            <pc:docMk/>
            <pc:sldMk cId="3873447438" sldId="268"/>
            <ac:spMk id="3" creationId="{DA2BEFB6-C5B6-486E-AEA1-3DC50EB7416D}"/>
          </ac:spMkLst>
        </pc:spChg>
        <pc:spChg chg="mod">
          <ac:chgData name="Simon Bendry" userId="3e4e5312-5a4e-4e04-bdc7-9d7b808e374c" providerId="ADAL" clId="{14A2C44B-6ED8-445A-A04B-F4D8AA9AC611}" dt="2021-02-10T15:18:10.444" v="17" actId="20577"/>
          <ac:spMkLst>
            <pc:docMk/>
            <pc:sldMk cId="3873447438" sldId="268"/>
            <ac:spMk id="8" creationId="{4CF92D24-1857-4CC9-A98B-87001DC75E68}"/>
          </ac:spMkLst>
        </pc:spChg>
      </pc:sldChg>
      <pc:sldChg chg="modSp mod">
        <pc:chgData name="Simon Bendry" userId="3e4e5312-5a4e-4e04-bdc7-9d7b808e374c" providerId="ADAL" clId="{14A2C44B-6ED8-445A-A04B-F4D8AA9AC611}" dt="2021-02-10T16:38:33.809" v="31"/>
        <pc:sldMkLst>
          <pc:docMk/>
          <pc:sldMk cId="2773219313" sldId="271"/>
        </pc:sldMkLst>
        <pc:spChg chg="mod">
          <ac:chgData name="Simon Bendry" userId="3e4e5312-5a4e-4e04-bdc7-9d7b808e374c" providerId="ADAL" clId="{14A2C44B-6ED8-445A-A04B-F4D8AA9AC611}" dt="2021-02-10T15:14:22.916" v="0" actId="20577"/>
          <ac:spMkLst>
            <pc:docMk/>
            <pc:sldMk cId="2773219313" sldId="271"/>
            <ac:spMk id="7" creationId="{A272D756-F3F7-455B-B5C0-2FC6CCBEC958}"/>
          </ac:spMkLst>
        </pc:spChg>
        <pc:picChg chg="mod">
          <ac:chgData name="Simon Bendry" userId="3e4e5312-5a4e-4e04-bdc7-9d7b808e374c" providerId="ADAL" clId="{14A2C44B-6ED8-445A-A04B-F4D8AA9AC611}" dt="2021-02-10T16:38:33.809" v="31"/>
          <ac:picMkLst>
            <pc:docMk/>
            <pc:sldMk cId="2773219313" sldId="271"/>
            <ac:picMk id="6" creationId="{D2ADC31E-0B90-443B-8BF8-EA7CB9F74A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44DAEE8-D9CC-40B6-952F-95DBD174DDED}"/>
              </a:ext>
            </a:extLst>
          </p:cNvPr>
          <p:cNvSpPr/>
          <p:nvPr/>
        </p:nvSpPr>
        <p:spPr>
          <a:xfrm>
            <a:off x="-1753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81" y="0"/>
                </a:lnTo>
                <a:lnTo>
                  <a:pt x="9143981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0020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0282400-FDE4-4A58-BC84-C75DEB835BDF}"/>
              </a:ext>
            </a:extLst>
          </p:cNvPr>
          <p:cNvSpPr txBox="1">
            <a:spLocks/>
          </p:cNvSpPr>
          <p:nvPr/>
        </p:nvSpPr>
        <p:spPr>
          <a:xfrm>
            <a:off x="1411664" y="2340915"/>
            <a:ext cx="6172200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0" i="0">
                <a:solidFill>
                  <a:srgbClr val="00214C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800" kern="0" spc="-5" dirty="0">
                <a:solidFill>
                  <a:srgbClr val="EEE9E4"/>
                </a:solidFill>
              </a:rPr>
            </a:br>
            <a:endParaRPr lang="en-GB" kern="0" spc="-5" dirty="0">
              <a:solidFill>
                <a:srgbClr val="EEE9E4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CC663FE2-CD9C-4F5C-9855-A84A82DFA583}"/>
              </a:ext>
            </a:extLst>
          </p:cNvPr>
          <p:cNvSpPr/>
          <p:nvPr/>
        </p:nvSpPr>
        <p:spPr>
          <a:xfrm>
            <a:off x="4009808" y="2205041"/>
            <a:ext cx="1124585" cy="0"/>
          </a:xfrm>
          <a:custGeom>
            <a:avLst/>
            <a:gdLst/>
            <a:ahLst/>
            <a:cxnLst/>
            <a:rect l="l" t="t" r="r" b="b"/>
            <a:pathLst>
              <a:path w="1124585">
                <a:moveTo>
                  <a:pt x="0" y="0"/>
                </a:moveTo>
                <a:lnTo>
                  <a:pt x="1124095" y="0"/>
                </a:lnTo>
              </a:path>
            </a:pathLst>
          </a:custGeom>
          <a:ln w="9524">
            <a:solidFill>
              <a:srgbClr val="ADC1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E664DE4-0174-4B88-8C5E-AC04EF3D8751}"/>
              </a:ext>
            </a:extLst>
          </p:cNvPr>
          <p:cNvSpPr/>
          <p:nvPr/>
        </p:nvSpPr>
        <p:spPr>
          <a:xfrm>
            <a:off x="3639499" y="574672"/>
            <a:ext cx="1864719" cy="115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055746B-F28B-4143-95E9-A64BC64F3594}"/>
              </a:ext>
            </a:extLst>
          </p:cNvPr>
          <p:cNvSpPr/>
          <p:nvPr/>
        </p:nvSpPr>
        <p:spPr>
          <a:xfrm>
            <a:off x="-124" y="471968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63" y="0"/>
                </a:lnTo>
              </a:path>
            </a:pathLst>
          </a:custGeom>
          <a:ln w="8999">
            <a:solidFill>
              <a:srgbClr val="EEE9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A7D0558C-24B5-488B-BBCE-8AC9AEB048C4}"/>
              </a:ext>
            </a:extLst>
          </p:cNvPr>
          <p:cNvSpPr/>
          <p:nvPr/>
        </p:nvSpPr>
        <p:spPr>
          <a:xfrm>
            <a:off x="3280074" y="4835662"/>
            <a:ext cx="2583564" cy="30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E2933F7E-CFC7-461A-B3B0-54738839CD74}"/>
              </a:ext>
            </a:extLst>
          </p:cNvPr>
          <p:cNvSpPr/>
          <p:nvPr/>
        </p:nvSpPr>
        <p:spPr>
          <a:xfrm>
            <a:off x="4009808" y="3335336"/>
            <a:ext cx="1124585" cy="0"/>
          </a:xfrm>
          <a:custGeom>
            <a:avLst/>
            <a:gdLst/>
            <a:ahLst/>
            <a:cxnLst/>
            <a:rect l="l" t="t" r="r" b="b"/>
            <a:pathLst>
              <a:path w="1124585">
                <a:moveTo>
                  <a:pt x="0" y="0"/>
                </a:moveTo>
                <a:lnTo>
                  <a:pt x="1124095" y="0"/>
                </a:lnTo>
              </a:path>
            </a:pathLst>
          </a:custGeom>
          <a:ln w="9524">
            <a:solidFill>
              <a:srgbClr val="ADC1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2DD6A-D066-4BE8-98D6-FA4073FEDA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664" y="2261084"/>
            <a:ext cx="7696200" cy="101431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2604274-CADA-449C-A0C0-991385064F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664" y="3727483"/>
            <a:ext cx="7696200" cy="4801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8;p15">
            <a:extLst>
              <a:ext uri="{FF2B5EF4-FFF2-40B4-BE49-F238E27FC236}">
                <a16:creationId xmlns:a16="http://schemas.microsoft.com/office/drawing/2014/main" id="{9E5875F7-5942-4F22-8841-DC58FA9B3F54}"/>
              </a:ext>
            </a:extLst>
          </p:cNvPr>
          <p:cNvSpPr/>
          <p:nvPr/>
        </p:nvSpPr>
        <p:spPr>
          <a:xfrm>
            <a:off x="6775450" y="2946400"/>
            <a:ext cx="1840800" cy="125527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4" name="Google Shape;129;p15">
            <a:extLst>
              <a:ext uri="{FF2B5EF4-FFF2-40B4-BE49-F238E27FC236}">
                <a16:creationId xmlns:a16="http://schemas.microsoft.com/office/drawing/2014/main" id="{8DEF1E03-6E69-48B3-83CE-48E8B69AFD74}"/>
              </a:ext>
            </a:extLst>
          </p:cNvPr>
          <p:cNvSpPr/>
          <p:nvPr/>
        </p:nvSpPr>
        <p:spPr>
          <a:xfrm>
            <a:off x="6775450" y="1471447"/>
            <a:ext cx="1840800" cy="10883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4189AD-7F1D-4733-9A0C-BC95C916C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5449" y="235558"/>
            <a:ext cx="183429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71244A5-86C3-4685-AAFD-ADF38187CE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5450" y="1708904"/>
            <a:ext cx="183429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Google Shape;128;p15">
            <a:extLst>
              <a:ext uri="{FF2B5EF4-FFF2-40B4-BE49-F238E27FC236}">
                <a16:creationId xmlns:a16="http://schemas.microsoft.com/office/drawing/2014/main" id="{DEE6073E-F0AF-475E-A4C4-21198A177BE9}"/>
              </a:ext>
            </a:extLst>
          </p:cNvPr>
          <p:cNvSpPr/>
          <p:nvPr/>
        </p:nvSpPr>
        <p:spPr>
          <a:xfrm flipV="1">
            <a:off x="6781800" y="4421353"/>
            <a:ext cx="1840645" cy="113016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2FDAD63E-0027-4C4F-9246-5A82E597CF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81800" y="3180494"/>
            <a:ext cx="1835150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Holder 2">
            <a:extLst>
              <a:ext uri="{FF2B5EF4-FFF2-40B4-BE49-F238E27FC236}">
                <a16:creationId xmlns:a16="http://schemas.microsoft.com/office/drawing/2014/main" id="{738EF6F7-EBD3-47EF-AE9A-BDFA362864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4ED3D8C5-E9F9-4AF6-B6CA-03EDC726195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11707088-E728-4252-A27A-9CE09E5F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4;p16">
            <a:extLst>
              <a:ext uri="{FF2B5EF4-FFF2-40B4-BE49-F238E27FC236}">
                <a16:creationId xmlns:a16="http://schemas.microsoft.com/office/drawing/2014/main" id="{D5913989-2F0E-4B21-812F-75DE9AE629D5}"/>
              </a:ext>
            </a:extLst>
          </p:cNvPr>
          <p:cNvSpPr/>
          <p:nvPr userDrawn="1"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1F6071A2-E446-4D4A-998D-2DEEE56ABF10}"/>
              </a:ext>
            </a:extLst>
          </p:cNvPr>
          <p:cNvSpPr/>
          <p:nvPr userDrawn="1"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47CFA5-8DA7-499B-AA8B-86FE10A55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370" y="428213"/>
            <a:ext cx="5880100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0F22A92-7C16-4388-B8D3-E7BC2F2AE1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370" y="1060093"/>
            <a:ext cx="5880100" cy="34813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96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35;p16">
            <a:extLst>
              <a:ext uri="{FF2B5EF4-FFF2-40B4-BE49-F238E27FC236}">
                <a16:creationId xmlns:a16="http://schemas.microsoft.com/office/drawing/2014/main" id="{E9273E5D-0747-48E3-876E-6D5B74277189}"/>
              </a:ext>
            </a:extLst>
          </p:cNvPr>
          <p:cNvSpPr/>
          <p:nvPr/>
        </p:nvSpPr>
        <p:spPr>
          <a:xfrm>
            <a:off x="5938800" y="1033500"/>
            <a:ext cx="2790000" cy="233835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41;p16">
            <a:extLst>
              <a:ext uri="{FF2B5EF4-FFF2-40B4-BE49-F238E27FC236}">
                <a16:creationId xmlns:a16="http://schemas.microsoft.com/office/drawing/2014/main" id="{39872672-1A07-4124-B3AD-825934E706B9}"/>
              </a:ext>
            </a:extLst>
          </p:cNvPr>
          <p:cNvSpPr/>
          <p:nvPr/>
        </p:nvSpPr>
        <p:spPr>
          <a:xfrm>
            <a:off x="0" y="3482800"/>
            <a:ext cx="9144000" cy="16607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Google Shape;144;p16">
            <a:extLst>
              <a:ext uri="{FF2B5EF4-FFF2-40B4-BE49-F238E27FC236}">
                <a16:creationId xmlns:a16="http://schemas.microsoft.com/office/drawing/2014/main" id="{18FD070B-D83E-42A9-A32C-E19BBD8D8517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30" name="Google Shape;145;p16">
            <a:extLst>
              <a:ext uri="{FF2B5EF4-FFF2-40B4-BE49-F238E27FC236}">
                <a16:creationId xmlns:a16="http://schemas.microsoft.com/office/drawing/2014/main" id="{5C6EE875-E33F-40A6-9B2E-2621C90A4FBC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0D83893-995C-4136-B95F-29B3516A28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" y="3525399"/>
            <a:ext cx="2165350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31">
            <a:extLst>
              <a:ext uri="{FF2B5EF4-FFF2-40B4-BE49-F238E27FC236}">
                <a16:creationId xmlns:a16="http://schemas.microsoft.com/office/drawing/2014/main" id="{AD446586-C00F-4779-9D13-7CE1161886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3" y="3525398"/>
            <a:ext cx="2165350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31">
            <a:extLst>
              <a:ext uri="{FF2B5EF4-FFF2-40B4-BE49-F238E27FC236}">
                <a16:creationId xmlns:a16="http://schemas.microsoft.com/office/drawing/2014/main" id="{D3CCE3BD-EB3C-4688-8E0B-B11D09DDF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3525398"/>
            <a:ext cx="2165350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31">
            <a:extLst>
              <a:ext uri="{FF2B5EF4-FFF2-40B4-BE49-F238E27FC236}">
                <a16:creationId xmlns:a16="http://schemas.microsoft.com/office/drawing/2014/main" id="{4DA3379F-51D6-4EEE-B4BC-518B40334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537437"/>
            <a:ext cx="2257223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63F88-2876-4A2B-999F-5CA47EBD7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150" y="421349"/>
            <a:ext cx="5435600" cy="454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92AD4-CF26-4356-B668-8E215DE484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1150" y="1033463"/>
            <a:ext cx="5435600" cy="233838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EAC41-5CAD-4230-82B4-9B8C56078A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900" y="1149350"/>
            <a:ext cx="2552700" cy="2921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FDF9276-C718-4040-A48A-87AAF186E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7900" y="1539700"/>
            <a:ext cx="2552700" cy="1374950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;p17">
            <a:extLst>
              <a:ext uri="{FF2B5EF4-FFF2-40B4-BE49-F238E27FC236}">
                <a16:creationId xmlns:a16="http://schemas.microsoft.com/office/drawing/2014/main" id="{10F23948-DC47-4052-8F8D-8E2AFC66D585}"/>
              </a:ext>
            </a:extLst>
          </p:cNvPr>
          <p:cNvSpPr/>
          <p:nvPr/>
        </p:nvSpPr>
        <p:spPr>
          <a:xfrm>
            <a:off x="5334000" y="0"/>
            <a:ext cx="3810050" cy="47244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7964D8-DA50-4DE4-8783-0C0773967B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2609850" cy="472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544F1E0-8EAC-4E40-9124-DBB918E4A6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0800" y="0"/>
            <a:ext cx="2743200" cy="472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C41D6-4026-42DF-B996-1A8CF9A917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200" y="374650"/>
            <a:ext cx="3117850" cy="4070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  <a:latin typeface="+mj-lt"/>
              </a:defRPr>
            </a:lvl2pPr>
            <a:lvl3pPr>
              <a:defRPr>
                <a:solidFill>
                  <a:schemeClr val="bg2"/>
                </a:solidFill>
                <a:latin typeface="+mj-lt"/>
              </a:defRPr>
            </a:lvl3pPr>
            <a:lvl4pPr>
              <a:defRPr>
                <a:solidFill>
                  <a:schemeClr val="bg2"/>
                </a:solidFill>
                <a:latin typeface="+mj-lt"/>
              </a:defRPr>
            </a:lvl4pPr>
            <a:lvl5pPr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Enter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938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5C8CF076-7A08-4B96-A368-0CBFD7582522}"/>
              </a:ext>
            </a:extLst>
          </p:cNvPr>
          <p:cNvSpPr/>
          <p:nvPr userDrawn="1"/>
        </p:nvSpPr>
        <p:spPr>
          <a:xfrm>
            <a:off x="-124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81" y="0"/>
                </a:lnTo>
                <a:lnTo>
                  <a:pt x="9143981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00204B"/>
          </a:solidFill>
        </p:spPr>
        <p:txBody>
          <a:bodyPr wrap="square" lIns="0" tIns="0" rIns="0" bIns="0" rtlCol="0"/>
          <a:lstStyle/>
          <a:p>
            <a:endParaRPr dirty="0"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B432CBDD-6445-4900-BA3A-ADD387E7B89D}"/>
              </a:ext>
            </a:extLst>
          </p:cNvPr>
          <p:cNvSpPr/>
          <p:nvPr/>
        </p:nvSpPr>
        <p:spPr>
          <a:xfrm>
            <a:off x="3639499" y="574672"/>
            <a:ext cx="1864719" cy="115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ED5481BF-CC46-41DB-A71A-B887D11C69CA}"/>
              </a:ext>
            </a:extLst>
          </p:cNvPr>
          <p:cNvSpPr/>
          <p:nvPr/>
        </p:nvSpPr>
        <p:spPr>
          <a:xfrm>
            <a:off x="-124" y="471968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63" y="0"/>
                </a:lnTo>
              </a:path>
            </a:pathLst>
          </a:custGeom>
          <a:ln w="8999">
            <a:solidFill>
              <a:srgbClr val="EEE9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CB3DE1E2-E517-40EB-B414-43BC6325C2C4}"/>
              </a:ext>
            </a:extLst>
          </p:cNvPr>
          <p:cNvSpPr/>
          <p:nvPr/>
        </p:nvSpPr>
        <p:spPr>
          <a:xfrm>
            <a:off x="3280074" y="4835662"/>
            <a:ext cx="2583564" cy="30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7E3BF-97EE-48AF-AF0A-1A75F7461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15517"/>
            <a:ext cx="9144000" cy="1049984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INSERT CONTACT DETAILS &amp;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95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ver" type="title">
  <p:cSld name="Dark Cover">
    <p:bg>
      <p:bgPr>
        <a:solidFill>
          <a:srgbClr val="00214C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52187" y="491325"/>
            <a:ext cx="2439374" cy="15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125" y="4715200"/>
            <a:ext cx="9144000" cy="900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07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30;p6">
            <a:extLst>
              <a:ext uri="{FF2B5EF4-FFF2-40B4-BE49-F238E27FC236}">
                <a16:creationId xmlns:a16="http://schemas.microsoft.com/office/drawing/2014/main" id="{5401D4D9-C4D4-4CFB-8C2C-B3A0319DFEC1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45" name="Google Shape;31;p6">
            <a:extLst>
              <a:ext uri="{FF2B5EF4-FFF2-40B4-BE49-F238E27FC236}">
                <a16:creationId xmlns:a16="http://schemas.microsoft.com/office/drawing/2014/main" id="{B6AB7370-65F6-4CB3-B41B-4C815C6463C3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48" name="Google Shape;13;p3">
            <a:extLst>
              <a:ext uri="{FF2B5EF4-FFF2-40B4-BE49-F238E27FC236}">
                <a16:creationId xmlns:a16="http://schemas.microsoft.com/office/drawing/2014/main" id="{E81B7CB1-1DA8-4C62-B08F-B8C00C0D9CE5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14;p3">
            <a:extLst>
              <a:ext uri="{FF2B5EF4-FFF2-40B4-BE49-F238E27FC236}">
                <a16:creationId xmlns:a16="http://schemas.microsoft.com/office/drawing/2014/main" id="{28EF9470-8FD6-414E-8A2F-70B7810F36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11FD7-8446-4F97-A327-ECEB0C259B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24" y="958850"/>
            <a:ext cx="8312751" cy="50825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ENTER SUBTITLE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D5900D-6D2B-4B55-8C65-F85E37256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324" y="1555300"/>
            <a:ext cx="3991576" cy="292145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F593E8-63CC-40A1-943C-6DF1DE587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699" y="1555300"/>
            <a:ext cx="4156376" cy="292145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ECD6458-17C9-46BB-B436-31C20A0CE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33500"/>
            <a:ext cx="4065587" cy="454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ENTER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217F0A0A-A908-4AC4-9D56-B5AF77394B76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4;p3">
            <a:extLst>
              <a:ext uri="{FF2B5EF4-FFF2-40B4-BE49-F238E27FC236}">
                <a16:creationId xmlns:a16="http://schemas.microsoft.com/office/drawing/2014/main" id="{AEEB40DE-BED9-4BB8-8F6F-97B0BCA2B4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9;p7">
            <a:extLst>
              <a:ext uri="{FF2B5EF4-FFF2-40B4-BE49-F238E27FC236}">
                <a16:creationId xmlns:a16="http://schemas.microsoft.com/office/drawing/2014/main" id="{7F39A7A7-A166-431A-9673-3624441F520F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8" name="Google Shape;40;p7">
            <a:extLst>
              <a:ext uri="{FF2B5EF4-FFF2-40B4-BE49-F238E27FC236}">
                <a16:creationId xmlns:a16="http://schemas.microsoft.com/office/drawing/2014/main" id="{C6C7C3EA-FB76-4088-8123-1DDCA83DDA3B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0" name="Google Shape;42;p7">
            <a:extLst>
              <a:ext uri="{FF2B5EF4-FFF2-40B4-BE49-F238E27FC236}">
                <a16:creationId xmlns:a16="http://schemas.microsoft.com/office/drawing/2014/main" id="{20E13900-59DA-404E-AE9B-A605EC0F590C}"/>
              </a:ext>
            </a:extLst>
          </p:cNvPr>
          <p:cNvSpPr/>
          <p:nvPr/>
        </p:nvSpPr>
        <p:spPr>
          <a:xfrm>
            <a:off x="4572000" y="0"/>
            <a:ext cx="4571700" cy="472230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1555E6-4626-47F9-A14C-C54169BCD5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536" y="419504"/>
            <a:ext cx="4065587" cy="454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ENTER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3E3699-BB7E-48A6-B484-F13F7607F7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669" y="979406"/>
            <a:ext cx="3850681" cy="34797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CLICK TO ENTER SUBTITLE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300A55-C76E-4DE4-B30C-54FF79FEEB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1433258"/>
            <a:ext cx="3850682" cy="302519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Enter text body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7F195DF-C810-480E-AA7B-BA3EC649D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3150" y="985675"/>
            <a:ext cx="3900041" cy="348698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Enter text body</a:t>
            </a:r>
          </a:p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>
            <a:extLst>
              <a:ext uri="{FF2B5EF4-FFF2-40B4-BE49-F238E27FC236}">
                <a16:creationId xmlns:a16="http://schemas.microsoft.com/office/drawing/2014/main" id="{235FBB9E-2CE9-4E66-BE6F-C79FEAD5F21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E433304C-4624-4FD6-B27C-35DB87DAFD7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13" name="Holder 4">
            <a:extLst>
              <a:ext uri="{FF2B5EF4-FFF2-40B4-BE49-F238E27FC236}">
                <a16:creationId xmlns:a16="http://schemas.microsoft.com/office/drawing/2014/main" id="{F6DDFFC3-E977-42C3-ADBA-9F74121A7C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B089131D-A45E-40A2-97DB-580FC0C7A7DC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4;p3">
            <a:extLst>
              <a:ext uri="{FF2B5EF4-FFF2-40B4-BE49-F238E27FC236}">
                <a16:creationId xmlns:a16="http://schemas.microsoft.com/office/drawing/2014/main" id="{2F47057E-5F01-47B1-A31C-FEC54B0410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6EBB15-42DC-4CF1-B1C0-B61DCB299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3075" y="514350"/>
            <a:ext cx="3133725" cy="3884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3817F-586C-4504-8364-8F6245D32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275" y="244475"/>
            <a:ext cx="4994275" cy="395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 HEADLINE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9DCCF0-61A5-4B4A-8D66-10922C51D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275" y="742950"/>
            <a:ext cx="4994275" cy="365601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defRPr sz="1400">
                <a:solidFill>
                  <a:schemeClr val="tx2"/>
                </a:solidFill>
                <a:latin typeface="+mn-lt"/>
              </a:defRPr>
            </a:lvl2pPr>
            <a:lvl3pPr>
              <a:defRPr sz="1400">
                <a:solidFill>
                  <a:schemeClr val="tx2"/>
                </a:solidFill>
                <a:latin typeface="+mn-lt"/>
              </a:defRPr>
            </a:lvl3pPr>
            <a:lvl4pPr>
              <a:defRPr sz="14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Enter text body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08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A49696FC-16DB-423C-ABA5-CE2D51305F1E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14;p3">
            <a:extLst>
              <a:ext uri="{FF2B5EF4-FFF2-40B4-BE49-F238E27FC236}">
                <a16:creationId xmlns:a16="http://schemas.microsoft.com/office/drawing/2014/main" id="{58F53CA7-41C7-4565-A8A2-35B54EED29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BC9E63-624C-4CD1-8DC7-4F612B482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2400" cy="472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4AA0C-1646-43AF-8735-B4BED54D35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5150" y="259112"/>
            <a:ext cx="4767262" cy="41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80DF7E-D097-4849-ABB0-B9477B8EF6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4963" y="800100"/>
            <a:ext cx="4767262" cy="38036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17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;p3">
            <a:extLst>
              <a:ext uri="{FF2B5EF4-FFF2-40B4-BE49-F238E27FC236}">
                <a16:creationId xmlns:a16="http://schemas.microsoft.com/office/drawing/2014/main" id="{55770770-F2A1-4236-AEDD-24CA5D608FBD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4;p3">
            <a:extLst>
              <a:ext uri="{FF2B5EF4-FFF2-40B4-BE49-F238E27FC236}">
                <a16:creationId xmlns:a16="http://schemas.microsoft.com/office/drawing/2014/main" id="{BD2017E5-F1FF-4C99-B23A-BFB4FE4E0D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5;p11">
            <a:extLst>
              <a:ext uri="{FF2B5EF4-FFF2-40B4-BE49-F238E27FC236}">
                <a16:creationId xmlns:a16="http://schemas.microsoft.com/office/drawing/2014/main" id="{3B0A6614-379F-4ABD-ABDE-316C94FEB098}"/>
              </a:ext>
            </a:extLst>
          </p:cNvPr>
          <p:cNvSpPr/>
          <p:nvPr/>
        </p:nvSpPr>
        <p:spPr>
          <a:xfrm>
            <a:off x="-125" y="4715200"/>
            <a:ext cx="9144000" cy="900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4" name="Google Shape;76;p11">
            <a:extLst>
              <a:ext uri="{FF2B5EF4-FFF2-40B4-BE49-F238E27FC236}">
                <a16:creationId xmlns:a16="http://schemas.microsoft.com/office/drawing/2014/main" id="{377DB4D6-38EE-4927-8F67-78E8FDAF28BD}"/>
              </a:ext>
            </a:extLst>
          </p:cNvPr>
          <p:cNvSpPr/>
          <p:nvPr/>
        </p:nvSpPr>
        <p:spPr>
          <a:xfrm>
            <a:off x="4240600" y="1014929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5" name="Google Shape;77;p11">
            <a:extLst>
              <a:ext uri="{FF2B5EF4-FFF2-40B4-BE49-F238E27FC236}">
                <a16:creationId xmlns:a16="http://schemas.microsoft.com/office/drawing/2014/main" id="{391352DD-FC19-461A-B9F6-EEE7F23CAB92}"/>
              </a:ext>
            </a:extLst>
          </p:cNvPr>
          <p:cNvSpPr/>
          <p:nvPr/>
        </p:nvSpPr>
        <p:spPr>
          <a:xfrm>
            <a:off x="4240600" y="1441129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8F680CF-91C4-4A8A-8E7B-3E2A94F374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37" y="1806761"/>
            <a:ext cx="3493474" cy="2622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BE00E11-475D-4DD4-B3EE-E91BD44EC2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487" y="0"/>
            <a:ext cx="3499824" cy="17186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AC21E-8BF3-4C13-9630-F8CEE1F1FF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4963" y="1033979"/>
            <a:ext cx="4478337" cy="4254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4239C-71A0-48FC-8B76-A4F0DDC235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4963" y="1612900"/>
            <a:ext cx="4478337" cy="283406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;p12">
            <a:extLst>
              <a:ext uri="{FF2B5EF4-FFF2-40B4-BE49-F238E27FC236}">
                <a16:creationId xmlns:a16="http://schemas.microsoft.com/office/drawing/2014/main" id="{B535122E-27CD-4096-81A9-1970EEC6E7E8}"/>
              </a:ext>
            </a:extLst>
          </p:cNvPr>
          <p:cNvSpPr/>
          <p:nvPr/>
        </p:nvSpPr>
        <p:spPr>
          <a:xfrm>
            <a:off x="4180075" y="1496625"/>
            <a:ext cx="4548600" cy="281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EC1E1"/>
                </a:solidFill>
              </a:rPr>
              <a:t>  </a:t>
            </a:r>
            <a:endParaRPr>
              <a:solidFill>
                <a:srgbClr val="AEC1E1"/>
              </a:solidFill>
            </a:endParaRP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id="{C63C11C0-4BDD-4AB8-B436-923F356207A1}"/>
              </a:ext>
            </a:extLst>
          </p:cNvPr>
          <p:cNvSpPr/>
          <p:nvPr/>
        </p:nvSpPr>
        <p:spPr>
          <a:xfrm>
            <a:off x="415200" y="3130550"/>
            <a:ext cx="1702500" cy="153275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;p12">
            <a:extLst>
              <a:ext uri="{FF2B5EF4-FFF2-40B4-BE49-F238E27FC236}">
                <a16:creationId xmlns:a16="http://schemas.microsoft.com/office/drawing/2014/main" id="{D8FFDE63-7EF6-4F56-A1FB-06B1A05044C9}"/>
              </a:ext>
            </a:extLst>
          </p:cNvPr>
          <p:cNvSpPr/>
          <p:nvPr/>
        </p:nvSpPr>
        <p:spPr>
          <a:xfrm>
            <a:off x="4366950" y="7741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5" name="Google Shape;91;p12">
            <a:extLst>
              <a:ext uri="{FF2B5EF4-FFF2-40B4-BE49-F238E27FC236}">
                <a16:creationId xmlns:a16="http://schemas.microsoft.com/office/drawing/2014/main" id="{7F83A274-3A4F-4CF5-BFDC-27C609F415E7}"/>
              </a:ext>
            </a:extLst>
          </p:cNvPr>
          <p:cNvSpPr/>
          <p:nvPr/>
        </p:nvSpPr>
        <p:spPr>
          <a:xfrm>
            <a:off x="4366950" y="12469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6" name="Google Shape;92;p12">
            <a:extLst>
              <a:ext uri="{FF2B5EF4-FFF2-40B4-BE49-F238E27FC236}">
                <a16:creationId xmlns:a16="http://schemas.microsoft.com/office/drawing/2014/main" id="{48E00D37-E23A-455C-A460-DD782C011A8A}"/>
              </a:ext>
            </a:extLst>
          </p:cNvPr>
          <p:cNvSpPr/>
          <p:nvPr/>
        </p:nvSpPr>
        <p:spPr>
          <a:xfrm>
            <a:off x="2207575" y="1496625"/>
            <a:ext cx="1702500" cy="141678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Holder 2">
            <a:extLst>
              <a:ext uri="{FF2B5EF4-FFF2-40B4-BE49-F238E27FC236}">
                <a16:creationId xmlns:a16="http://schemas.microsoft.com/office/drawing/2014/main" id="{7A056558-6817-4059-A296-D51BC2973C7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5798FF24-AE5F-4CA6-9147-64F2E2561A9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19" name="Holder 4">
            <a:extLst>
              <a:ext uri="{FF2B5EF4-FFF2-40B4-BE49-F238E27FC236}">
                <a16:creationId xmlns:a16="http://schemas.microsoft.com/office/drawing/2014/main" id="{5B4672ED-46A9-45D0-9C22-27A54AD393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Google Shape;13;p3">
            <a:extLst>
              <a:ext uri="{FF2B5EF4-FFF2-40B4-BE49-F238E27FC236}">
                <a16:creationId xmlns:a16="http://schemas.microsoft.com/office/drawing/2014/main" id="{CB1AD263-9886-46F3-B17C-2D9BBC7D49EE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14;p3">
            <a:extLst>
              <a:ext uri="{FF2B5EF4-FFF2-40B4-BE49-F238E27FC236}">
                <a16:creationId xmlns:a16="http://schemas.microsoft.com/office/drawing/2014/main" id="{ED49AC27-7B08-472C-9C7F-1F32C15F05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53E8A85-2F18-4613-891F-126F5121BA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200" y="589840"/>
            <a:ext cx="1702500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FFD52E03-B436-45A0-85BB-430272274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200" y="1971523"/>
            <a:ext cx="1695450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960B66C3-D63C-4F1A-B1A1-D3A2E2043B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15184" y="1583313"/>
            <a:ext cx="1694891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59536514-32AC-417B-9F6F-8C2CD20F33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15184" y="2950028"/>
            <a:ext cx="1695450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2D1FD-E541-4AFA-A83D-BB44D4DB85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213" y="782638"/>
            <a:ext cx="4230687" cy="482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52C0B3-19D6-476C-887C-437C1269678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66950" y="1638303"/>
            <a:ext cx="4230687" cy="338137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F9B23919-3764-48EE-8937-3BBFA63144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66950" y="2053578"/>
            <a:ext cx="4230687" cy="338137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20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;p13">
            <a:extLst>
              <a:ext uri="{FF2B5EF4-FFF2-40B4-BE49-F238E27FC236}">
                <a16:creationId xmlns:a16="http://schemas.microsoft.com/office/drawing/2014/main" id="{382C0560-CA3F-4726-85B9-ECE4F9D2B7EA}"/>
              </a:ext>
            </a:extLst>
          </p:cNvPr>
          <p:cNvSpPr/>
          <p:nvPr/>
        </p:nvSpPr>
        <p:spPr>
          <a:xfrm>
            <a:off x="415200" y="4057651"/>
            <a:ext cx="1699236" cy="125415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2;p13">
            <a:extLst>
              <a:ext uri="{FF2B5EF4-FFF2-40B4-BE49-F238E27FC236}">
                <a16:creationId xmlns:a16="http://schemas.microsoft.com/office/drawing/2014/main" id="{73BEE6E5-FA2E-4238-A515-3490EDC8D13C}"/>
              </a:ext>
            </a:extLst>
          </p:cNvPr>
          <p:cNvSpPr/>
          <p:nvPr/>
        </p:nvSpPr>
        <p:spPr>
          <a:xfrm>
            <a:off x="2213675" y="2130674"/>
            <a:ext cx="1554000" cy="142625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D7ABA1A5-C7F9-4AF0-8928-15646E05AE1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0E8D565D-6886-4B67-9B02-0DCB570D7C5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44D75208-FD58-4C32-886F-9B97ECC318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5" name="Google Shape;13;p3">
            <a:extLst>
              <a:ext uri="{FF2B5EF4-FFF2-40B4-BE49-F238E27FC236}">
                <a16:creationId xmlns:a16="http://schemas.microsoft.com/office/drawing/2014/main" id="{833B4985-A27A-41EC-A7EB-D868E450F628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4;p3">
            <a:extLst>
              <a:ext uri="{FF2B5EF4-FFF2-40B4-BE49-F238E27FC236}">
                <a16:creationId xmlns:a16="http://schemas.microsoft.com/office/drawing/2014/main" id="{D9CAB4A1-6CC3-4A69-AA28-43C0A927A7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0ECECA0-8232-47FE-A1F9-76077316D7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200" y="433025"/>
            <a:ext cx="3338513" cy="1619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68D0B71-1434-4AAD-B875-CE8151AE0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16961" y="2216042"/>
            <a:ext cx="1536752" cy="12701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741BA6C-47E7-4B6A-B387-519C79097F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2" y="2129406"/>
            <a:ext cx="1699236" cy="1994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39C21-B34F-4FDB-8E0E-16EA73FAB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1300" y="433025"/>
            <a:ext cx="4737100" cy="402431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40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;p15">
            <a:extLst>
              <a:ext uri="{FF2B5EF4-FFF2-40B4-BE49-F238E27FC236}">
                <a16:creationId xmlns:a16="http://schemas.microsoft.com/office/drawing/2014/main" id="{7C0522B0-08B6-4361-850F-127D46FA1E8C}"/>
              </a:ext>
            </a:extLst>
          </p:cNvPr>
          <p:cNvSpPr/>
          <p:nvPr/>
        </p:nvSpPr>
        <p:spPr>
          <a:xfrm>
            <a:off x="2686750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8" name="Google Shape;123;p15">
            <a:extLst>
              <a:ext uri="{FF2B5EF4-FFF2-40B4-BE49-F238E27FC236}">
                <a16:creationId xmlns:a16="http://schemas.microsoft.com/office/drawing/2014/main" id="{E88014AC-9F13-4EC7-8177-20983EA4A943}"/>
              </a:ext>
            </a:extLst>
          </p:cNvPr>
          <p:cNvSpPr/>
          <p:nvPr/>
        </p:nvSpPr>
        <p:spPr>
          <a:xfrm>
            <a:off x="2686750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3" name="Google Shape;128;p15">
            <a:extLst>
              <a:ext uri="{FF2B5EF4-FFF2-40B4-BE49-F238E27FC236}">
                <a16:creationId xmlns:a16="http://schemas.microsoft.com/office/drawing/2014/main" id="{9E5875F7-5942-4F22-8841-DC58FA9B3F54}"/>
              </a:ext>
            </a:extLst>
          </p:cNvPr>
          <p:cNvSpPr/>
          <p:nvPr/>
        </p:nvSpPr>
        <p:spPr>
          <a:xfrm>
            <a:off x="488950" y="3023382"/>
            <a:ext cx="1840800" cy="92995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4" name="Google Shape;129;p15">
            <a:extLst>
              <a:ext uri="{FF2B5EF4-FFF2-40B4-BE49-F238E27FC236}">
                <a16:creationId xmlns:a16="http://schemas.microsoft.com/office/drawing/2014/main" id="{8DEF1E03-6E69-48B3-83CE-48E8B69AFD74}"/>
              </a:ext>
            </a:extLst>
          </p:cNvPr>
          <p:cNvSpPr/>
          <p:nvPr/>
        </p:nvSpPr>
        <p:spPr>
          <a:xfrm>
            <a:off x="495300" y="1534525"/>
            <a:ext cx="1840800" cy="92995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4189AD-7F1D-4733-9A0C-BC95C916C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278251"/>
            <a:ext cx="1834450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71244A5-86C3-4685-AAFD-ADF38187CE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1753354"/>
            <a:ext cx="182794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Google Shape;128;p15">
            <a:extLst>
              <a:ext uri="{FF2B5EF4-FFF2-40B4-BE49-F238E27FC236}">
                <a16:creationId xmlns:a16="http://schemas.microsoft.com/office/drawing/2014/main" id="{DEE6073E-F0AF-475E-A4C4-21198A177BE9}"/>
              </a:ext>
            </a:extLst>
          </p:cNvPr>
          <p:cNvSpPr/>
          <p:nvPr/>
        </p:nvSpPr>
        <p:spPr>
          <a:xfrm>
            <a:off x="488950" y="4512239"/>
            <a:ext cx="1840800" cy="121691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2FDAD63E-0027-4C4F-9246-5A82E597CF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950" y="3270907"/>
            <a:ext cx="183429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Holder 2">
            <a:extLst>
              <a:ext uri="{FF2B5EF4-FFF2-40B4-BE49-F238E27FC236}">
                <a16:creationId xmlns:a16="http://schemas.microsoft.com/office/drawing/2014/main" id="{738EF6F7-EBD3-47EF-AE9A-BDFA362864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4ED3D8C5-E9F9-4AF6-B6CA-03EDC726195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11707088-E728-4252-A27A-9CE09E5F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39697-33F6-4539-96FA-4A43C809FE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0320" y="427574"/>
            <a:ext cx="5880100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671BC-B922-482B-86DD-BCA87D715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0320" y="1035509"/>
            <a:ext cx="5880100" cy="34813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body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92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;p3">
            <a:extLst>
              <a:ext uri="{FF2B5EF4-FFF2-40B4-BE49-F238E27FC236}">
                <a16:creationId xmlns:a16="http://schemas.microsoft.com/office/drawing/2014/main" id="{A56D38D2-E532-420F-801E-F1D902876B1A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4;p3">
            <a:extLst>
              <a:ext uri="{FF2B5EF4-FFF2-40B4-BE49-F238E27FC236}">
                <a16:creationId xmlns:a16="http://schemas.microsoft.com/office/drawing/2014/main" id="{4E45894B-22B2-4858-9877-249E872D5D9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72" r:id="rId4"/>
    <p:sldLayoutId id="2147483666" r:id="rId5"/>
    <p:sldLayoutId id="2147483662" r:id="rId6"/>
    <p:sldLayoutId id="2147483669" r:id="rId7"/>
    <p:sldLayoutId id="2147483670" r:id="rId8"/>
    <p:sldLayoutId id="2147483668" r:id="rId9"/>
    <p:sldLayoutId id="2147483671" r:id="rId10"/>
    <p:sldLayoutId id="2147483665" r:id="rId11"/>
    <p:sldLayoutId id="2147483667" r:id="rId12"/>
    <p:sldLayoutId id="2147483673" r:id="rId13"/>
    <p:sldLayoutId id="2147483674" r:id="rId1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DFAF63-2745-455D-A40E-F02ED5D98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2409380"/>
            <a:ext cx="7696200" cy="703649"/>
          </a:xfrm>
        </p:spPr>
        <p:txBody>
          <a:bodyPr/>
          <a:lstStyle/>
          <a:p>
            <a:r>
              <a:rPr lang="en-GB" sz="3200" dirty="0"/>
              <a:t>Flowers of Remembrance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E88D58A-2FB9-473D-AF06-5D45E3A94537}"/>
              </a:ext>
            </a:extLst>
          </p:cNvPr>
          <p:cNvSpPr txBox="1">
            <a:spLocks/>
          </p:cNvSpPr>
          <p:nvPr/>
        </p:nvSpPr>
        <p:spPr>
          <a:xfrm>
            <a:off x="723900" y="3775283"/>
            <a:ext cx="7696200" cy="703649"/>
          </a:xfrm>
          <a:prstGeom prst="rect">
            <a:avLst/>
          </a:prstGeom>
        </p:spPr>
        <p:txBody>
          <a:bodyPr/>
          <a:lstStyle>
            <a:lvl1pPr marL="0" algn="ctr" eaLnBrk="1" hangingPunct="1"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kern="0" dirty="0"/>
              <a:t>Aimed at children aged 7-11</a:t>
            </a:r>
          </a:p>
        </p:txBody>
      </p:sp>
    </p:spTree>
    <p:extLst>
      <p:ext uri="{BB962C8B-B14F-4D97-AF65-F5344CB8AC3E}">
        <p14:creationId xmlns:p14="http://schemas.microsoft.com/office/powerpoint/2010/main" val="1891294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FBBB3-19DA-4766-A5AA-54EFACC3D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The Forget-me-not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BEFB6-C5B6-486E-AEA1-3DC50EB741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36" y="977152"/>
            <a:ext cx="3850681" cy="347974"/>
          </a:xfrm>
        </p:spPr>
        <p:txBody>
          <a:bodyPr/>
          <a:lstStyle/>
          <a:p>
            <a:r>
              <a:rPr lang="en-GB" dirty="0"/>
              <a:t>Countries: Germany, Newfoundland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43A23-7D84-45EB-B016-0E85D6B7B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73528"/>
            <a:ext cx="4572000" cy="3036627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CF92D24-1857-4CC9-A98B-87001DC75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535" y="1371126"/>
            <a:ext cx="3850682" cy="1433896"/>
          </a:xfrm>
        </p:spPr>
        <p:txBody>
          <a:bodyPr/>
          <a:lstStyle/>
          <a:p>
            <a:r>
              <a:rPr lang="en-GB" b="1" dirty="0"/>
              <a:t>Origins</a:t>
            </a:r>
          </a:p>
          <a:p>
            <a:endParaRPr lang="en-GB" dirty="0"/>
          </a:p>
          <a:p>
            <a:r>
              <a:rPr lang="en-GB" sz="1300" dirty="0"/>
              <a:t>It is only in more recent year that the forget-me-not has become the flower of remembrance in Germany. </a:t>
            </a:r>
          </a:p>
          <a:p>
            <a:endParaRPr lang="en-GB" sz="1300" dirty="0"/>
          </a:p>
          <a:p>
            <a:r>
              <a:rPr lang="en-GB" sz="1300" dirty="0"/>
              <a:t>The name of the flower has strong links to the idea of memory and not forgetting those who have died.</a:t>
            </a:r>
          </a:p>
          <a:p>
            <a:endParaRPr lang="en-GB" sz="1300" dirty="0"/>
          </a:p>
          <a:p>
            <a:r>
              <a:rPr lang="en-GB" sz="1300" dirty="0"/>
              <a:t>One year after the Battle of the Somme, the people of Newfoundland (now part of Canada) chose to wear the forget-me-not to remember those who had been killed on 1 July 1916. They still wear them on 1 July every year.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44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FBBB3-19DA-4766-A5AA-54EFACC3D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The Daisy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BEFB6-C5B6-486E-AEA1-3DC50EB741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36" y="977152"/>
            <a:ext cx="3850681" cy="347974"/>
          </a:xfrm>
        </p:spPr>
        <p:txBody>
          <a:bodyPr/>
          <a:lstStyle/>
          <a:p>
            <a:r>
              <a:rPr lang="en-GB" dirty="0"/>
              <a:t>Country: Belgium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D2FF5-CEE2-45C8-9757-425FE80C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61" y="419504"/>
            <a:ext cx="4335268" cy="394148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6523B3-AD8D-42DA-B802-49F6A5C369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535" y="1447326"/>
            <a:ext cx="3850682" cy="1433896"/>
          </a:xfrm>
        </p:spPr>
        <p:txBody>
          <a:bodyPr/>
          <a:lstStyle/>
          <a:p>
            <a:r>
              <a:rPr lang="en-GB" b="1" dirty="0"/>
              <a:t>Origins</a:t>
            </a:r>
          </a:p>
          <a:p>
            <a:endParaRPr lang="en-GB" dirty="0"/>
          </a:p>
          <a:p>
            <a:r>
              <a:rPr lang="en-GB" sz="1300" dirty="0"/>
              <a:t>The daisy is seen as a symbol of being innocent and pure.</a:t>
            </a:r>
          </a:p>
          <a:p>
            <a:endParaRPr lang="en-GB" sz="1300" dirty="0"/>
          </a:p>
          <a:p>
            <a:r>
              <a:rPr lang="en-GB" sz="1300" dirty="0"/>
              <a:t>In Belgium it was worn as a symbol of remembrance after the First world War.</a:t>
            </a:r>
          </a:p>
          <a:p>
            <a:endParaRPr lang="en-GB" sz="1300" dirty="0"/>
          </a:p>
          <a:p>
            <a:r>
              <a:rPr lang="en-GB" sz="1300" dirty="0"/>
              <a:t>During the Second World War, some people wore a daisy as a symbol of defiance against the German occupation.</a:t>
            </a:r>
          </a:p>
          <a:p>
            <a:endParaRPr lang="en-GB" sz="1300" dirty="0"/>
          </a:p>
          <a:p>
            <a:endParaRPr lang="en-GB" sz="1300" dirty="0"/>
          </a:p>
          <a:p>
            <a:endParaRPr lang="en-GB" sz="1300" dirty="0"/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119127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FBBB3-19DA-4766-A5AA-54EFACC3D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The Marigold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BEFB6-C5B6-486E-AEA1-3DC50EB741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36" y="977152"/>
            <a:ext cx="3850681" cy="347974"/>
          </a:xfrm>
        </p:spPr>
        <p:txBody>
          <a:bodyPr/>
          <a:lstStyle/>
          <a:p>
            <a:r>
              <a:rPr lang="en-GB" dirty="0"/>
              <a:t>Country: India</a:t>
            </a:r>
          </a:p>
        </p:txBody>
      </p:sp>
      <p:pic>
        <p:nvPicPr>
          <p:cNvPr id="2050" name="Picture 2" descr="Flower Marigold Gardening - Free photo on Pixabay">
            <a:extLst>
              <a:ext uri="{FF2B5EF4-FFF2-40B4-BE49-F238E27FC236}">
                <a16:creationId xmlns:a16="http://schemas.microsoft.com/office/drawing/2014/main" id="{02F69C24-5E09-418A-A174-4DCCFF28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7" y="0"/>
            <a:ext cx="3122612" cy="46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1F2C287-EFE3-47BE-A6A6-39922E6A8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535" y="1447326"/>
            <a:ext cx="3850682" cy="1433896"/>
          </a:xfrm>
        </p:spPr>
        <p:txBody>
          <a:bodyPr/>
          <a:lstStyle/>
          <a:p>
            <a:r>
              <a:rPr lang="en-GB" b="1" dirty="0"/>
              <a:t>Origins</a:t>
            </a:r>
          </a:p>
          <a:p>
            <a:endParaRPr lang="en-GB" dirty="0"/>
          </a:p>
          <a:p>
            <a:r>
              <a:rPr lang="en-GB" dirty="0"/>
              <a:t>In India, the marigold has traditionally been used for festivals, weddings and in temples. </a:t>
            </a:r>
          </a:p>
          <a:p>
            <a:endParaRPr lang="en-GB" dirty="0"/>
          </a:p>
          <a:p>
            <a:r>
              <a:rPr lang="en-GB" dirty="0"/>
              <a:t>They are seen as a flower of ordinary people and therefore, they represent everyone. </a:t>
            </a:r>
          </a:p>
          <a:p>
            <a:endParaRPr lang="en-GB" dirty="0"/>
          </a:p>
          <a:p>
            <a:r>
              <a:rPr lang="en-GB" dirty="0"/>
              <a:t>In recent years, the marigold has been adopted by many as a flower of remembrance.</a:t>
            </a:r>
          </a:p>
        </p:txBody>
      </p:sp>
    </p:spTree>
    <p:extLst>
      <p:ext uri="{BB962C8B-B14F-4D97-AF65-F5344CB8AC3E}">
        <p14:creationId xmlns:p14="http://schemas.microsoft.com/office/powerpoint/2010/main" val="58513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3FD517-B16C-447A-B855-54C7A722DB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Rosemary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4AF96-C8A7-4717-B7B3-35E41A6B1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36" y="979406"/>
            <a:ext cx="3850681" cy="347974"/>
          </a:xfrm>
        </p:spPr>
        <p:txBody>
          <a:bodyPr/>
          <a:lstStyle/>
          <a:p>
            <a:r>
              <a:rPr lang="en-GB" dirty="0"/>
              <a:t>Country: Australia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D3DDA-BF83-4C95-8BFC-6A8927303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50" y="969717"/>
            <a:ext cx="4310643" cy="286277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C22E65-567F-4A3E-AACF-53B0B602F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535" y="1447326"/>
            <a:ext cx="4065586" cy="1433896"/>
          </a:xfrm>
        </p:spPr>
        <p:txBody>
          <a:bodyPr/>
          <a:lstStyle/>
          <a:p>
            <a:r>
              <a:rPr lang="en-GB" b="1" dirty="0"/>
              <a:t>Origins</a:t>
            </a:r>
          </a:p>
          <a:p>
            <a:endParaRPr lang="en-GB" dirty="0"/>
          </a:p>
          <a:p>
            <a:r>
              <a:rPr lang="en-GB" dirty="0"/>
              <a:t>In 1915 soldiers from Australia and New Zealand fought in Gallipoli, in Turkey.</a:t>
            </a:r>
          </a:p>
          <a:p>
            <a:endParaRPr lang="en-GB" dirty="0"/>
          </a:p>
          <a:p>
            <a:r>
              <a:rPr lang="en-GB" dirty="0"/>
              <a:t>Rosemary grew wild on the battlefield.</a:t>
            </a:r>
          </a:p>
          <a:p>
            <a:endParaRPr lang="en-GB" dirty="0"/>
          </a:p>
          <a:p>
            <a:r>
              <a:rPr lang="en-GB" dirty="0"/>
              <a:t>After the First World War, soldiers from Australia started to wear a sprig of rosemary to remember their fallen comrades.</a:t>
            </a:r>
          </a:p>
          <a:p>
            <a:endParaRPr lang="en-GB" dirty="0"/>
          </a:p>
          <a:p>
            <a:r>
              <a:rPr lang="en-GB" dirty="0"/>
              <a:t>It is often wore on ANZAC Day in April each year.</a:t>
            </a:r>
          </a:p>
          <a:p>
            <a:endParaRPr lang="en-GB" sz="600"/>
          </a:p>
          <a:p>
            <a:r>
              <a:rPr lang="en-GB" sz="600"/>
              <a:t>ANZAC </a:t>
            </a:r>
            <a:r>
              <a:rPr lang="en-GB" sz="600" dirty="0"/>
              <a:t>– Australian and New Zealand Army Corps</a:t>
            </a:r>
          </a:p>
        </p:txBody>
      </p:sp>
    </p:spTree>
    <p:extLst>
      <p:ext uri="{BB962C8B-B14F-4D97-AF65-F5344CB8AC3E}">
        <p14:creationId xmlns:p14="http://schemas.microsoft.com/office/powerpoint/2010/main" val="37414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A66477-CFAA-4E45-AF40-3333D55406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008" y="1009650"/>
            <a:ext cx="8508806" cy="3600450"/>
          </a:xfrm>
        </p:spPr>
        <p:txBody>
          <a:bodyPr/>
          <a:lstStyle/>
          <a:p>
            <a:r>
              <a:rPr lang="en-GB" sz="1200" dirty="0"/>
              <a:t>Stage 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0" dirty="0"/>
              <a:t>Divide the class into small groups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0" dirty="0"/>
              <a:t>Each group will get an information card (slides 8-13) on one of the flowers of remembrance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0" dirty="0"/>
              <a:t>They should read through the card and try to remember three key things about that flower. They can then test each other to see what they can remember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0" dirty="0"/>
              <a:t>Record what they have learned on the sheet – slide 3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0" dirty="0"/>
              <a:t>Repeat for each flower by passing the sheets on to the next group</a:t>
            </a:r>
          </a:p>
          <a:p>
            <a:endParaRPr lang="en-GB" sz="1200" b="0" dirty="0"/>
          </a:p>
          <a:p>
            <a:r>
              <a:rPr lang="en-GB" sz="1200" dirty="0"/>
              <a:t>Stage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/>
              <a:t>Pupils are going to design a remembrance wreath which uses the remembrance flowers of different countries to remember all those who died in the world wars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/>
              <a:t>They can use the template on slide 4 and should try to include a range of different flowers which they have learned about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dirty="0"/>
          </a:p>
          <a:p>
            <a:r>
              <a:rPr lang="en-GB" sz="1200" dirty="0"/>
              <a:t>Stage 3</a:t>
            </a:r>
          </a:p>
          <a:p>
            <a:r>
              <a:rPr lang="en-GB" sz="1200" b="0" dirty="0"/>
              <a:t>Create a Remembrance display in your school</a:t>
            </a:r>
          </a:p>
          <a:p>
            <a:endParaRPr lang="en-GB" sz="1200" b="0" dirty="0"/>
          </a:p>
          <a:p>
            <a:endParaRPr lang="en-GB" sz="300" dirty="0"/>
          </a:p>
          <a:p>
            <a:r>
              <a:rPr lang="en-GB" sz="1200" dirty="0"/>
              <a:t>Share your pupils’ work on social media using the hashtag #RemembranceIs, or email your photos to education@cwgc.org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4EB47-1E84-4E13-88BF-C834A28C0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Teaching notes</a:t>
            </a:r>
          </a:p>
        </p:txBody>
      </p:sp>
    </p:spTree>
    <p:extLst>
      <p:ext uri="{BB962C8B-B14F-4D97-AF65-F5344CB8AC3E}">
        <p14:creationId xmlns:p14="http://schemas.microsoft.com/office/powerpoint/2010/main" val="19355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C65BEF96-ADB7-480E-B730-CB5F483F1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85842"/>
              </p:ext>
            </p:extLst>
          </p:nvPr>
        </p:nvGraphicFramePr>
        <p:xfrm>
          <a:off x="127000" y="120650"/>
          <a:ext cx="8839200" cy="4572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0550">
                  <a:extLst>
                    <a:ext uri="{9D8B030D-6E8A-4147-A177-3AD203B41FA5}">
                      <a16:colId xmlns:a16="http://schemas.microsoft.com/office/drawing/2014/main" val="501269770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11882751"/>
                    </a:ext>
                  </a:extLst>
                </a:gridCol>
                <a:gridCol w="4559300">
                  <a:extLst>
                    <a:ext uri="{9D8B030D-6E8A-4147-A177-3AD203B41FA5}">
                      <a16:colId xmlns:a16="http://schemas.microsoft.com/office/drawing/2014/main" val="237003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Name of Flower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Which countries use it as a flower of remembrance?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Origins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16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38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313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376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10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97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634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176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C9A0C3-0A61-45EE-9850-AEDE8F946382}"/>
              </a:ext>
            </a:extLst>
          </p:cNvPr>
          <p:cNvSpPr/>
          <p:nvPr/>
        </p:nvSpPr>
        <p:spPr>
          <a:xfrm>
            <a:off x="2418623" y="190693"/>
            <a:ext cx="4306754" cy="423695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42C2E47-1EFF-4949-82DE-28AB9FD2A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35" y="816153"/>
            <a:ext cx="1251930" cy="68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9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B0C1C-1662-40B1-932B-B465A11237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2561" y="1843972"/>
            <a:ext cx="3481491" cy="2642050"/>
          </a:xfrm>
        </p:spPr>
        <p:txBody>
          <a:bodyPr/>
          <a:lstStyle/>
          <a:p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After the First World War, many countries adopted flowers as symbols of remembrance. People would wear a flower to remember those who had died.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C6BED-6427-49C7-88B3-E91B60022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Flowers of Remembrance</a:t>
            </a:r>
          </a:p>
        </p:txBody>
      </p:sp>
      <p:pic>
        <p:nvPicPr>
          <p:cNvPr id="6" name="Picture 5" descr="A close up of a flower garden&#10;&#10;Description automatically generated">
            <a:extLst>
              <a:ext uri="{FF2B5EF4-FFF2-40B4-BE49-F238E27FC236}">
                <a16:creationId xmlns:a16="http://schemas.microsoft.com/office/drawing/2014/main" id="{898DD3D7-2FD3-4A74-9E8F-EE4AD0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23123" r="3707"/>
          <a:stretch/>
        </p:blipFill>
        <p:spPr>
          <a:xfrm>
            <a:off x="4356100" y="812800"/>
            <a:ext cx="4704901" cy="3813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C9903-D8AC-4BF8-9DB2-C5A2B736018A}"/>
              </a:ext>
            </a:extLst>
          </p:cNvPr>
          <p:cNvSpPr txBox="1"/>
          <p:nvPr/>
        </p:nvSpPr>
        <p:spPr>
          <a:xfrm>
            <a:off x="583005" y="1162458"/>
            <a:ext cx="42736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number of flowers are linked to remembrance. This is a tradition that goes back thousands of years.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C34C2-9CC1-4CC6-855E-4C2AC978C33A}"/>
              </a:ext>
            </a:extLst>
          </p:cNvPr>
          <p:cNvSpPr txBox="1"/>
          <p:nvPr/>
        </p:nvSpPr>
        <p:spPr>
          <a:xfrm>
            <a:off x="583004" y="3376593"/>
            <a:ext cx="4273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Each year in the UK and across the Commonwealth, people wear a poppy to remember those killed in wars, especially the First and Second World Wars.</a:t>
            </a:r>
          </a:p>
        </p:txBody>
      </p:sp>
    </p:spTree>
    <p:extLst>
      <p:ext uri="{BB962C8B-B14F-4D97-AF65-F5344CB8AC3E}">
        <p14:creationId xmlns:p14="http://schemas.microsoft.com/office/powerpoint/2010/main" val="375892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BAD11E-0C99-4975-B4DB-51026AD7EE57}"/>
              </a:ext>
            </a:extLst>
          </p:cNvPr>
          <p:cNvSpPr txBox="1">
            <a:spLocks/>
          </p:cNvSpPr>
          <p:nvPr/>
        </p:nvSpPr>
        <p:spPr>
          <a:xfrm>
            <a:off x="93943" y="83005"/>
            <a:ext cx="4065587" cy="454024"/>
          </a:xfrm>
          <a:prstGeom prst="rect">
            <a:avLst/>
          </a:prstGeom>
        </p:spPr>
        <p:txBody>
          <a:bodyPr/>
          <a:lstStyle>
            <a:lvl1pPr marL="0" eaLnBrk="1" hangingPunct="1"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kern="0" dirty="0"/>
              <a:t>Flowers of Remembrance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BDA686-64A6-4AC0-BC90-2E6299552B36}"/>
              </a:ext>
            </a:extLst>
          </p:cNvPr>
          <p:cNvGrpSpPr/>
          <p:nvPr/>
        </p:nvGrpSpPr>
        <p:grpSpPr>
          <a:xfrm>
            <a:off x="167316" y="1339291"/>
            <a:ext cx="7106003" cy="2841820"/>
            <a:chOff x="93943" y="913477"/>
            <a:chExt cx="8875302" cy="36929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5AAE9F-B873-454B-870F-9B4B078F5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11"/>
            <a:stretch/>
          </p:blipFill>
          <p:spPr>
            <a:xfrm>
              <a:off x="1654009" y="1190951"/>
              <a:ext cx="2018625" cy="13807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9FA43A-9542-4D79-B403-89BB3EE4D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039"/>
            <a:stretch/>
          </p:blipFill>
          <p:spPr>
            <a:xfrm>
              <a:off x="93943" y="938226"/>
              <a:ext cx="1544401" cy="36434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F2A91-7580-44C2-8FD2-210111B7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3989" y="913477"/>
              <a:ext cx="2533764" cy="16582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486279-3F8F-49A9-BB23-910EFDA0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3295" y="2729750"/>
              <a:ext cx="2041407" cy="1855980"/>
            </a:xfrm>
            <a:prstGeom prst="rect">
              <a:avLst/>
            </a:prstGeom>
          </p:spPr>
        </p:pic>
        <p:pic>
          <p:nvPicPr>
            <p:cNvPr id="14" name="Picture 2" descr="Flower Marigold Gardening - Free photo on Pixabay">
              <a:extLst>
                <a:ext uri="{FF2B5EF4-FFF2-40B4-BE49-F238E27FC236}">
                  <a16:creationId xmlns:a16="http://schemas.microsoft.com/office/drawing/2014/main" id="{8D3104FD-E80F-4014-B90C-4EF89EC7F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519" y="913477"/>
              <a:ext cx="2496726" cy="3692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group of red flowers&#10;&#10;Description automatically generated with medium confidence">
              <a:extLst>
                <a:ext uri="{FF2B5EF4-FFF2-40B4-BE49-F238E27FC236}">
                  <a16:creationId xmlns:a16="http://schemas.microsoft.com/office/drawing/2014/main" id="{0FA97010-576D-48D1-93A4-A650D7C7D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027" y="2733926"/>
              <a:ext cx="2496726" cy="187254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6F677C-8E50-4BAE-8FC8-01F198D192D9}"/>
              </a:ext>
            </a:extLst>
          </p:cNvPr>
          <p:cNvSpPr txBox="1"/>
          <p:nvPr/>
        </p:nvSpPr>
        <p:spPr>
          <a:xfrm>
            <a:off x="93943" y="537029"/>
            <a:ext cx="836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Activity: Use the flowers of remembrance to create your own Remembrance wreath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8A8A4-486F-43AC-BB75-2B56F91A4C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2" t="17851" r="79084" b="11626"/>
          <a:stretch/>
        </p:blipFill>
        <p:spPr>
          <a:xfrm>
            <a:off x="7644765" y="83005"/>
            <a:ext cx="1416150" cy="1421575"/>
          </a:xfrm>
          <a:prstGeom prst="rect">
            <a:avLst/>
          </a:prstGeom>
        </p:spPr>
      </p:pic>
      <p:pic>
        <p:nvPicPr>
          <p:cNvPr id="21" name="Picture 20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1BABD9ED-C997-44B5-956C-C84E0F3F89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90" y="1513502"/>
            <a:ext cx="1507100" cy="1507100"/>
          </a:xfrm>
          <a:prstGeom prst="rect">
            <a:avLst/>
          </a:prstGeom>
        </p:spPr>
      </p:pic>
      <p:pic>
        <p:nvPicPr>
          <p:cNvPr id="24" name="Picture 23" descr="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DB4F94DD-D6CB-44E6-8A80-5B51C0273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66" y="3160033"/>
            <a:ext cx="1416150" cy="146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74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C8A52-4BF9-4D0D-B895-B6286E6C4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88369" y="2056162"/>
            <a:ext cx="4767262" cy="419400"/>
          </a:xfrm>
        </p:spPr>
        <p:txBody>
          <a:bodyPr/>
          <a:lstStyle/>
          <a:p>
            <a:pPr algn="ctr"/>
            <a:r>
              <a:rPr lang="en-GB" dirty="0"/>
              <a:t>Information sheets</a:t>
            </a:r>
          </a:p>
        </p:txBody>
      </p:sp>
    </p:spTree>
    <p:extLst>
      <p:ext uri="{BB962C8B-B14F-4D97-AF65-F5344CB8AC3E}">
        <p14:creationId xmlns:p14="http://schemas.microsoft.com/office/powerpoint/2010/main" val="409631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FBBB3-19DA-4766-A5AA-54EFACC3D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535" y="419504"/>
            <a:ext cx="4065587" cy="454024"/>
          </a:xfrm>
        </p:spPr>
        <p:txBody>
          <a:bodyPr/>
          <a:lstStyle/>
          <a:p>
            <a:r>
              <a:rPr lang="en-GB" dirty="0"/>
              <a:t>The Poppy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BEFB6-C5B6-486E-AEA1-3DC50EB741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36" y="986440"/>
            <a:ext cx="3850681" cy="347974"/>
          </a:xfrm>
        </p:spPr>
        <p:txBody>
          <a:bodyPr/>
          <a:lstStyle/>
          <a:p>
            <a:r>
              <a:rPr lang="en-GB" dirty="0"/>
              <a:t>Countries: UK and Commonwealth, USA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2429E-B9DA-49DC-85E8-EE35A23A2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535" y="1447326"/>
            <a:ext cx="3850682" cy="1433896"/>
          </a:xfrm>
        </p:spPr>
        <p:txBody>
          <a:bodyPr/>
          <a:lstStyle/>
          <a:p>
            <a:r>
              <a:rPr lang="en-GB" b="1" dirty="0"/>
              <a:t>Origins</a:t>
            </a:r>
          </a:p>
          <a:p>
            <a:endParaRPr lang="en-GB" sz="1300" dirty="0"/>
          </a:p>
          <a:p>
            <a:r>
              <a:rPr lang="en-GB" sz="1300" dirty="0"/>
              <a:t>The poppy was one of the first flowers to grow again on the battlefields after the First World War.</a:t>
            </a:r>
          </a:p>
          <a:p>
            <a:endParaRPr lang="en-GB" sz="1300" dirty="0"/>
          </a:p>
          <a:p>
            <a:r>
              <a:rPr lang="en-GB" sz="1300" dirty="0"/>
              <a:t>It was first suggested as a flower of remembrance in 1918. It became very popular for people in Britain and across the Commonwealth.</a:t>
            </a:r>
          </a:p>
          <a:p>
            <a:endParaRPr lang="en-GB" sz="1300" dirty="0"/>
          </a:p>
          <a:p>
            <a:r>
              <a:rPr lang="en-GB" sz="1300" dirty="0"/>
              <a:t>Every November, people wear a poppy to remember those who died in war.</a:t>
            </a:r>
          </a:p>
          <a:p>
            <a:endParaRPr lang="en-GB" sz="1300" dirty="0"/>
          </a:p>
          <a:p>
            <a:endParaRPr lang="en-GB" sz="1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1D2ED1-1898-44F2-9BC7-2D654DC91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35" y="69850"/>
            <a:ext cx="3443175" cy="45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8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FBBB3-19DA-4766-A5AA-54EFACC3D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535" y="419504"/>
            <a:ext cx="4065587" cy="454024"/>
          </a:xfrm>
        </p:spPr>
        <p:txBody>
          <a:bodyPr/>
          <a:lstStyle/>
          <a:p>
            <a:r>
              <a:rPr lang="en-GB" b="1" dirty="0"/>
              <a:t>The Cornflower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BEFB6-C5B6-486E-AEA1-3DC50EB741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536" y="986440"/>
            <a:ext cx="3850681" cy="347974"/>
          </a:xfrm>
        </p:spPr>
        <p:txBody>
          <a:bodyPr/>
          <a:lstStyle/>
          <a:p>
            <a:r>
              <a:rPr lang="en-GB" dirty="0"/>
              <a:t>Country: France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DC31E-0B90-443B-8BF8-EA7CB9F74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374" y="0"/>
            <a:ext cx="2986221" cy="47117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272D756-F3F7-455B-B5C0-2FC6CCBEC958}"/>
              </a:ext>
            </a:extLst>
          </p:cNvPr>
          <p:cNvSpPr txBox="1">
            <a:spLocks/>
          </p:cNvSpPr>
          <p:nvPr/>
        </p:nvSpPr>
        <p:spPr>
          <a:xfrm>
            <a:off x="300535" y="1447326"/>
            <a:ext cx="3850682" cy="1433896"/>
          </a:xfrm>
          <a:prstGeom prst="rect">
            <a:avLst/>
          </a:prstGeom>
        </p:spPr>
        <p:txBody>
          <a:bodyPr/>
          <a:lstStyle>
            <a:lvl1pPr marL="0" eaLnBrk="1" hangingPunct="1"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kern="0" dirty="0"/>
              <a:t>Origins</a:t>
            </a:r>
          </a:p>
          <a:p>
            <a:endParaRPr lang="en-GB" kern="0" dirty="0"/>
          </a:p>
          <a:p>
            <a:r>
              <a:rPr lang="en-GB" sz="1300" dirty="0"/>
              <a:t>The Cornflower was first used in France during 1914, not long after the start of the First World War.</a:t>
            </a:r>
          </a:p>
          <a:p>
            <a:endParaRPr lang="en-GB" sz="1300" dirty="0"/>
          </a:p>
          <a:p>
            <a:r>
              <a:rPr lang="en-GB" sz="1300" dirty="0"/>
              <a:t>It reminded soldiers of the battlefields. The cornflower grew on the battlefields, where the ground had been disturbed. </a:t>
            </a:r>
          </a:p>
          <a:p>
            <a:endParaRPr lang="en-GB" sz="1300" dirty="0"/>
          </a:p>
          <a:p>
            <a:r>
              <a:rPr lang="en-GB" sz="1300" dirty="0"/>
              <a:t>It became the French flower of remembrance after the First World War. It was the official flower of remembrance from 1936.</a:t>
            </a:r>
          </a:p>
        </p:txBody>
      </p:sp>
    </p:spTree>
    <p:extLst>
      <p:ext uri="{BB962C8B-B14F-4D97-AF65-F5344CB8AC3E}">
        <p14:creationId xmlns:p14="http://schemas.microsoft.com/office/powerpoint/2010/main" val="2773219313"/>
      </p:ext>
    </p:extLst>
  </p:cSld>
  <p:clrMapOvr>
    <a:masterClrMapping/>
  </p:clrMapOvr>
</p:sld>
</file>

<file path=ppt/theme/theme1.xml><?xml version="1.0" encoding="utf-8"?>
<a:theme xmlns:a="http://schemas.openxmlformats.org/drawingml/2006/main" name="CWGC New Brand theme">
  <a:themeElements>
    <a:clrScheme name="CWGC New Branding">
      <a:dk1>
        <a:srgbClr val="000000"/>
      </a:dk1>
      <a:lt1>
        <a:sysClr val="window" lastClr="FFFFFF"/>
      </a:lt1>
      <a:dk2>
        <a:srgbClr val="13294B"/>
      </a:dk2>
      <a:lt2>
        <a:srgbClr val="E9EAEF"/>
      </a:lt2>
      <a:accent1>
        <a:srgbClr val="235D37"/>
      </a:accent1>
      <a:accent2>
        <a:srgbClr val="055B62"/>
      </a:accent2>
      <a:accent3>
        <a:srgbClr val="AFC2E1"/>
      </a:accent3>
      <a:accent4>
        <a:srgbClr val="C57F5B"/>
      </a:accent4>
      <a:accent5>
        <a:srgbClr val="5A5D62"/>
      </a:accent5>
      <a:accent6>
        <a:srgbClr val="FFFFFF"/>
      </a:accent6>
      <a:hlink>
        <a:srgbClr val="235D37"/>
      </a:hlink>
      <a:folHlink>
        <a:srgbClr val="C57F5B"/>
      </a:folHlink>
    </a:clrScheme>
    <a:fontScheme name="Custom 2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GC Presentation.pptx" id="{05C801D9-835C-4FDA-8DA6-0F3E8210E923}" vid="{6AD3F899-4FC6-4E84-8F7C-9EE468A76A2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B8934202089E478AD3D3CBB47ECB66" ma:contentTypeVersion="13" ma:contentTypeDescription="Create a new document." ma:contentTypeScope="" ma:versionID="4ac387165ae962d5e3f5f6059b7bb85b">
  <xsd:schema xmlns:xsd="http://www.w3.org/2001/XMLSchema" xmlns:xs="http://www.w3.org/2001/XMLSchema" xmlns:p="http://schemas.microsoft.com/office/2006/metadata/properties" xmlns:ns3="18236170-214f-4d21-bf2e-e153dd560f52" xmlns:ns4="98fd2941-c5c6-4301-9385-335f0a2d51fd" targetNamespace="http://schemas.microsoft.com/office/2006/metadata/properties" ma:root="true" ma:fieldsID="3d95fc88d1f9cd17e574b4cb6a2dde72" ns3:_="" ns4:_="">
    <xsd:import namespace="18236170-214f-4d21-bf2e-e153dd560f52"/>
    <xsd:import namespace="98fd2941-c5c6-4301-9385-335f0a2d51f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36170-214f-4d21-bf2e-e153dd560f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d2941-c5c6-4301-9385-335f0a2d5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5185A6-0F07-4E0A-A5F6-74F2C5883A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60E237-9BF8-4853-B7A7-589B17FF8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236170-214f-4d21-bf2e-e153dd560f52"/>
    <ds:schemaRef ds:uri="98fd2941-c5c6-4301-9385-335f0a2d51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9D14CA-6E70-44B0-B856-2260DE0F926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CWGC Presentation</Template>
  <TotalTime>1190</TotalTime>
  <Words>700</Words>
  <Application>Microsoft Office PowerPoint</Application>
  <PresentationFormat>On-screen Show (16:9)</PresentationFormat>
  <Paragraphs>90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Open Sans</vt:lpstr>
      <vt:lpstr>Open Sans Light</vt:lpstr>
      <vt:lpstr>Open Sans SemiBold</vt:lpstr>
      <vt:lpstr>Wingdings</vt:lpstr>
      <vt:lpstr>CWGC New Brand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Bendry</dc:creator>
  <cp:lastModifiedBy>Simon Bendry</cp:lastModifiedBy>
  <cp:revision>4</cp:revision>
  <dcterms:created xsi:type="dcterms:W3CDTF">2021-01-07T16:14:38Z</dcterms:created>
  <dcterms:modified xsi:type="dcterms:W3CDTF">2022-10-31T08:44:12Z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0x010100F4B8934202089E478AD3D3CBB47ECB66</vt:lpwstr>
  </property>
</Properties>
</file>