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0" r:id="rId2"/>
    <p:sldId id="273" r:id="rId3"/>
    <p:sldId id="262" r:id="rId4"/>
    <p:sldId id="562" r:id="rId5"/>
    <p:sldId id="563" r:id="rId6"/>
    <p:sldId id="272" r:id="rId7"/>
    <p:sldId id="852" r:id="rId8"/>
    <p:sldId id="854" r:id="rId9"/>
    <p:sldId id="856" r:id="rId10"/>
    <p:sldId id="276" r:id="rId11"/>
  </p:sldIdLst>
  <p:sldSz cx="12192000" cy="6858000"/>
  <p:notesSz cx="6877050" cy="96567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659703-BAA9-4914-BCCA-DF6D786B1ADF}" v="2" dt="2024-05-31T10:22:46.2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6357" autoAdjust="0"/>
  </p:normalViewPr>
  <p:slideViewPr>
    <p:cSldViewPr snapToGrid="0">
      <p:cViewPr varScale="1">
        <p:scale>
          <a:sx n="62" d="100"/>
          <a:sy n="62" d="100"/>
        </p:scale>
        <p:origin x="7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Bendry" userId="3e4e5312-5a4e-4e04-bdc7-9d7b808e374c" providerId="ADAL" clId="{209615AB-0557-4B17-B57F-38456E240346}"/>
    <pc:docChg chg="custSel delSld modSld">
      <pc:chgData name="Simon Bendry" userId="3e4e5312-5a4e-4e04-bdc7-9d7b808e374c" providerId="ADAL" clId="{209615AB-0557-4B17-B57F-38456E240346}" dt="2023-08-16T08:35:27.919" v="155" actId="1076"/>
      <pc:docMkLst>
        <pc:docMk/>
      </pc:docMkLst>
      <pc:sldChg chg="addSp delSp modSp mod">
        <pc:chgData name="Simon Bendry" userId="3e4e5312-5a4e-4e04-bdc7-9d7b808e374c" providerId="ADAL" clId="{209615AB-0557-4B17-B57F-38456E240346}" dt="2023-08-16T08:30:40.249" v="65" actId="1076"/>
        <pc:sldMkLst>
          <pc:docMk/>
          <pc:sldMk cId="2698103800" sldId="270"/>
        </pc:sldMkLst>
        <pc:spChg chg="mod">
          <ac:chgData name="Simon Bendry" userId="3e4e5312-5a4e-4e04-bdc7-9d7b808e374c" providerId="ADAL" clId="{209615AB-0557-4B17-B57F-38456E240346}" dt="2023-08-16T08:30:35.841" v="64" actId="1076"/>
          <ac:spMkLst>
            <pc:docMk/>
            <pc:sldMk cId="2698103800" sldId="270"/>
            <ac:spMk id="8" creationId="{9A2F8D94-520D-4331-9335-FF03DD713888}"/>
          </ac:spMkLst>
        </pc:spChg>
        <pc:spChg chg="mod">
          <ac:chgData name="Simon Bendry" userId="3e4e5312-5a4e-4e04-bdc7-9d7b808e374c" providerId="ADAL" clId="{209615AB-0557-4B17-B57F-38456E240346}" dt="2023-08-16T08:30:40.249" v="65" actId="1076"/>
          <ac:spMkLst>
            <pc:docMk/>
            <pc:sldMk cId="2698103800" sldId="270"/>
            <ac:spMk id="15" creationId="{842AD6CF-F58B-4E55-8918-A3B242D0F797}"/>
          </ac:spMkLst>
        </pc:spChg>
        <pc:grpChg chg="add mod">
          <ac:chgData name="Simon Bendry" userId="3e4e5312-5a4e-4e04-bdc7-9d7b808e374c" providerId="ADAL" clId="{209615AB-0557-4B17-B57F-38456E240346}" dt="2023-08-16T08:30:29.856" v="63" actId="1076"/>
          <ac:grpSpMkLst>
            <pc:docMk/>
            <pc:sldMk cId="2698103800" sldId="270"/>
            <ac:grpSpMk id="2" creationId="{977AA0C4-6A49-67CB-ACFA-16D0EBD5EF42}"/>
          </ac:grpSpMkLst>
        </pc:grpChg>
        <pc:grpChg chg="del">
          <ac:chgData name="Simon Bendry" userId="3e4e5312-5a4e-4e04-bdc7-9d7b808e374c" providerId="ADAL" clId="{209615AB-0557-4B17-B57F-38456E240346}" dt="2023-08-16T08:29:18.289" v="55" actId="478"/>
          <ac:grpSpMkLst>
            <pc:docMk/>
            <pc:sldMk cId="2698103800" sldId="270"/>
            <ac:grpSpMk id="6" creationId="{1F3E7165-03F8-4A3C-A0CD-E1B61F3573D4}"/>
          </ac:grpSpMkLst>
        </pc:grp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3" creationId="{C94E0B6C-2AE0-C1A9-C0A8-8E27340BA978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4" creationId="{B0A80CD1-0C46-648A-42AD-B3A839470DBA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7" creationId="{DA635827-6EEC-C9A0-26EB-BFB923ACBC93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9" creationId="{A1BA8277-52A0-96EB-8724-1810F089ACF8}"/>
          </ac:picMkLst>
        </pc:picChg>
        <pc:picChg chg="mod">
          <ac:chgData name="Simon Bendry" userId="3e4e5312-5a4e-4e04-bdc7-9d7b808e374c" providerId="ADAL" clId="{209615AB-0557-4B17-B57F-38456E240346}" dt="2023-08-16T08:30:35.841" v="64" actId="1076"/>
          <ac:picMkLst>
            <pc:docMk/>
            <pc:sldMk cId="2698103800" sldId="270"/>
            <ac:picMk id="10" creationId="{5C6B1BFA-3A3F-4C5A-BE1F-CB5694B1F9F0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12" creationId="{E9FD5711-93CC-BEE8-D6C1-6B0AEF1FC339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16" creationId="{BB5BB97B-0E8D-A794-CD20-B0F69AB729B1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17" creationId="{F6D4FE67-01D9-21B5-D28F-C5F63021AF45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18" creationId="{FDB720A9-531C-7168-0E1F-E627E7E3E31A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19" creationId="{BF7D7C6C-E79D-B45B-C483-F201BE4FB170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20" creationId="{CCBFECDF-35B1-C9EF-8360-39F1AAF005F3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21" creationId="{20AE3178-2AF9-1FB1-C11C-1A8BA75CF76A}"/>
          </ac:picMkLst>
        </pc:picChg>
        <pc:picChg chg="mod">
          <ac:chgData name="Simon Bendry" userId="3e4e5312-5a4e-4e04-bdc7-9d7b808e374c" providerId="ADAL" clId="{209615AB-0557-4B17-B57F-38456E240346}" dt="2023-08-16T08:29:18.814" v="56"/>
          <ac:picMkLst>
            <pc:docMk/>
            <pc:sldMk cId="2698103800" sldId="270"/>
            <ac:picMk id="22" creationId="{4DCF7837-C02E-324F-D7F3-4A63E0091DF0}"/>
          </ac:picMkLst>
        </pc:picChg>
      </pc:sldChg>
      <pc:sldChg chg="del">
        <pc:chgData name="Simon Bendry" userId="3e4e5312-5a4e-4e04-bdc7-9d7b808e374c" providerId="ADAL" clId="{209615AB-0557-4B17-B57F-38456E240346}" dt="2023-08-16T08:33:11.326" v="119" actId="47"/>
        <pc:sldMkLst>
          <pc:docMk/>
          <pc:sldMk cId="3710651899" sldId="271"/>
        </pc:sldMkLst>
      </pc:sldChg>
      <pc:sldChg chg="addSp delSp modSp mod">
        <pc:chgData name="Simon Bendry" userId="3e4e5312-5a4e-4e04-bdc7-9d7b808e374c" providerId="ADAL" clId="{209615AB-0557-4B17-B57F-38456E240346}" dt="2023-08-16T08:33:51.828" v="148"/>
        <pc:sldMkLst>
          <pc:docMk/>
          <pc:sldMk cId="2317444737" sldId="272"/>
        </pc:sldMkLst>
        <pc:spChg chg="mod">
          <ac:chgData name="Simon Bendry" userId="3e4e5312-5a4e-4e04-bdc7-9d7b808e374c" providerId="ADAL" clId="{209615AB-0557-4B17-B57F-38456E240346}" dt="2023-08-16T08:33:44.073" v="147" actId="1076"/>
          <ac:spMkLst>
            <pc:docMk/>
            <pc:sldMk cId="2317444737" sldId="272"/>
            <ac:spMk id="6" creationId="{43B7FE4D-4EA3-4858-B1E1-87F6B9216C73}"/>
          </ac:spMkLst>
        </pc:spChg>
        <pc:grpChg chg="add mod">
          <ac:chgData name="Simon Bendry" userId="3e4e5312-5a4e-4e04-bdc7-9d7b808e374c" providerId="ADAL" clId="{209615AB-0557-4B17-B57F-38456E240346}" dt="2023-08-16T08:33:51.828" v="148"/>
          <ac:grpSpMkLst>
            <pc:docMk/>
            <pc:sldMk cId="2317444737" sldId="272"/>
            <ac:grpSpMk id="2" creationId="{C6A8D964-405F-8D15-E215-91AFD76C430E}"/>
          </ac:grpSpMkLst>
        </pc:grpChg>
        <pc:grpChg chg="del">
          <ac:chgData name="Simon Bendry" userId="3e4e5312-5a4e-4e04-bdc7-9d7b808e374c" providerId="ADAL" clId="{209615AB-0557-4B17-B57F-38456E240346}" dt="2023-08-16T08:33:26.534" v="143" actId="478"/>
          <ac:grpSpMkLst>
            <pc:docMk/>
            <pc:sldMk cId="2317444737" sldId="272"/>
            <ac:grpSpMk id="3" creationId="{45C3BF4F-031F-4D17-AD75-3A47157DC5FD}"/>
          </ac:grpSpMkLst>
        </pc:grp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9" creationId="{69571D0E-4021-054B-B7B4-4B213221B9B1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0" creationId="{38859523-974D-65BF-61A4-F53297E6174A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1" creationId="{246DA713-540D-85A3-55A6-AE4B47C4DF4C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2" creationId="{3C571DAD-3B6D-75EA-17A0-4E912498D18E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3" creationId="{AB2F81A4-99AF-CE23-21F7-4593A47D3BC6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4" creationId="{C676E687-29DE-1710-E603-322025F3BB20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5" creationId="{54D65C90-5BE9-4FEC-4A72-CED0E6C410B9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6" creationId="{FF9E2C6A-6A43-0D15-F766-BE6FC1705049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7" creationId="{2E960E2E-EFB5-B68D-952F-E38541AA7C61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8" creationId="{36738F8D-86D8-077E-EEDD-8DA84C87B2A3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19" creationId="{365FFC38-300F-FFF4-BEB4-7E16E8C48C2B}"/>
          </ac:picMkLst>
        </pc:picChg>
        <pc:picChg chg="mod">
          <ac:chgData name="Simon Bendry" userId="3e4e5312-5a4e-4e04-bdc7-9d7b808e374c" providerId="ADAL" clId="{209615AB-0557-4B17-B57F-38456E240346}" dt="2023-08-16T08:33:28.016" v="144"/>
          <ac:picMkLst>
            <pc:docMk/>
            <pc:sldMk cId="2317444737" sldId="272"/>
            <ac:picMk id="20" creationId="{52384B66-51D8-9072-D429-95B837963885}"/>
          </ac:picMkLst>
        </pc:picChg>
      </pc:sldChg>
      <pc:sldChg chg="addSp delSp modSp mod">
        <pc:chgData name="Simon Bendry" userId="3e4e5312-5a4e-4e04-bdc7-9d7b808e374c" providerId="ADAL" clId="{209615AB-0557-4B17-B57F-38456E240346}" dt="2023-08-16T08:31:43.872" v="117"/>
        <pc:sldMkLst>
          <pc:docMk/>
          <pc:sldMk cId="3128898889" sldId="273"/>
        </pc:sldMkLst>
        <pc:spChg chg="mod">
          <ac:chgData name="Simon Bendry" userId="3e4e5312-5a4e-4e04-bdc7-9d7b808e374c" providerId="ADAL" clId="{209615AB-0557-4B17-B57F-38456E240346}" dt="2023-08-16T08:31:26.399" v="115" actId="20577"/>
          <ac:spMkLst>
            <pc:docMk/>
            <pc:sldMk cId="3128898889" sldId="273"/>
            <ac:spMk id="5" creationId="{163BD9B1-DC27-4B73-B81F-23D54376BA23}"/>
          </ac:spMkLst>
        </pc:spChg>
        <pc:grpChg chg="add mod">
          <ac:chgData name="Simon Bendry" userId="3e4e5312-5a4e-4e04-bdc7-9d7b808e374c" providerId="ADAL" clId="{209615AB-0557-4B17-B57F-38456E240346}" dt="2023-08-16T08:31:43.872" v="117"/>
          <ac:grpSpMkLst>
            <pc:docMk/>
            <pc:sldMk cId="3128898889" sldId="273"/>
            <ac:grpSpMk id="2" creationId="{125AF45F-B1C6-92D2-07DA-F8F0F0671460}"/>
          </ac:grpSpMkLst>
        </pc:grpChg>
        <pc:grpChg chg="del">
          <ac:chgData name="Simon Bendry" userId="3e4e5312-5a4e-4e04-bdc7-9d7b808e374c" providerId="ADAL" clId="{209615AB-0557-4B17-B57F-38456E240346}" dt="2023-08-16T08:31:14.328" v="96" actId="478"/>
          <ac:grpSpMkLst>
            <pc:docMk/>
            <pc:sldMk cId="3128898889" sldId="273"/>
            <ac:grpSpMk id="6" creationId="{4438C66E-2204-45E0-B46A-01B8543D5A54}"/>
          </ac:grpSpMkLst>
        </pc:grp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3" creationId="{F95CDF8B-F44A-8B5E-8944-2C4141969C87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4" creationId="{03E9D9FA-FDC7-5EE1-BEF6-AAD1EC6AAC42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11" creationId="{3B3B5496-51AC-99A8-E38D-98D8A99F8005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12" creationId="{BF327670-33D6-86F4-925A-814CF5052CB8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13" creationId="{0DCC2EDB-15C2-5343-3088-2D89F7BC16E2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14" creationId="{AE350A81-AB69-5B4D-A9AB-DEB50BCC788D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15" creationId="{919D1372-1A23-381E-1F0F-107C6E6EDF59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16" creationId="{065148EE-4652-A9A7-50B4-59614664AF09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17" creationId="{11E1DB23-128E-759D-F826-F49F1657906E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18" creationId="{DD7643B2-4D7D-7EAF-8DCF-1C5078C3DAD5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19" creationId="{4CA1288E-53C9-23A0-FD6F-80084BB7CE44}"/>
          </ac:picMkLst>
        </pc:picChg>
        <pc:picChg chg="mod">
          <ac:chgData name="Simon Bendry" userId="3e4e5312-5a4e-4e04-bdc7-9d7b808e374c" providerId="ADAL" clId="{209615AB-0557-4B17-B57F-38456E240346}" dt="2023-08-16T08:31:35.149" v="116"/>
          <ac:picMkLst>
            <pc:docMk/>
            <pc:sldMk cId="3128898889" sldId="273"/>
            <ac:picMk id="20" creationId="{3B80712B-E59A-0070-8489-C6920F3811CD}"/>
          </ac:picMkLst>
        </pc:picChg>
      </pc:sldChg>
      <pc:sldChg chg="del">
        <pc:chgData name="Simon Bendry" userId="3e4e5312-5a4e-4e04-bdc7-9d7b808e374c" providerId="ADAL" clId="{209615AB-0557-4B17-B57F-38456E240346}" dt="2023-08-16T08:33:12.387" v="120" actId="47"/>
        <pc:sldMkLst>
          <pc:docMk/>
          <pc:sldMk cId="471777338" sldId="274"/>
        </pc:sldMkLst>
      </pc:sldChg>
      <pc:sldChg chg="delSp mod">
        <pc:chgData name="Simon Bendry" userId="3e4e5312-5a4e-4e04-bdc7-9d7b808e374c" providerId="ADAL" clId="{209615AB-0557-4B17-B57F-38456E240346}" dt="2023-08-16T08:32:40.569" v="118" actId="478"/>
        <pc:sldMkLst>
          <pc:docMk/>
          <pc:sldMk cId="911939745" sldId="849"/>
        </pc:sldMkLst>
        <pc:grpChg chg="del">
          <ac:chgData name="Simon Bendry" userId="3e4e5312-5a4e-4e04-bdc7-9d7b808e374c" providerId="ADAL" clId="{209615AB-0557-4B17-B57F-38456E240346}" dt="2023-08-16T08:32:40.569" v="118" actId="478"/>
          <ac:grpSpMkLst>
            <pc:docMk/>
            <pc:sldMk cId="911939745" sldId="849"/>
            <ac:grpSpMk id="7" creationId="{1C17667C-E5F0-45CA-AC1B-A254AF769F5C}"/>
          </ac:grpSpMkLst>
        </pc:grpChg>
      </pc:sldChg>
      <pc:sldChg chg="addSp delSp modSp mod">
        <pc:chgData name="Simon Bendry" userId="3e4e5312-5a4e-4e04-bdc7-9d7b808e374c" providerId="ADAL" clId="{209615AB-0557-4B17-B57F-38456E240346}" dt="2023-08-16T08:35:27.919" v="155" actId="1076"/>
        <pc:sldMkLst>
          <pc:docMk/>
          <pc:sldMk cId="3587285068" sldId="856"/>
        </pc:sldMkLst>
        <pc:spChg chg="mod">
          <ac:chgData name="Simon Bendry" userId="3e4e5312-5a4e-4e04-bdc7-9d7b808e374c" providerId="ADAL" clId="{209615AB-0557-4B17-B57F-38456E240346}" dt="2023-08-16T08:35:11.503" v="152" actId="14100"/>
          <ac:spMkLst>
            <pc:docMk/>
            <pc:sldMk cId="3587285068" sldId="856"/>
            <ac:spMk id="15" creationId="{842AD6CF-F58B-4E55-8918-A3B242D0F797}"/>
          </ac:spMkLst>
        </pc:spChg>
        <pc:grpChg chg="add mod">
          <ac:chgData name="Simon Bendry" userId="3e4e5312-5a4e-4e04-bdc7-9d7b808e374c" providerId="ADAL" clId="{209615AB-0557-4B17-B57F-38456E240346}" dt="2023-08-16T08:35:27.919" v="155" actId="1076"/>
          <ac:grpSpMkLst>
            <pc:docMk/>
            <pc:sldMk cId="3587285068" sldId="856"/>
            <ac:grpSpMk id="2" creationId="{DD5DD404-35FC-C0CE-CF86-F6586378DCB1}"/>
          </ac:grpSpMkLst>
        </pc:grpChg>
        <pc:grpChg chg="del">
          <ac:chgData name="Simon Bendry" userId="3e4e5312-5a4e-4e04-bdc7-9d7b808e374c" providerId="ADAL" clId="{209615AB-0557-4B17-B57F-38456E240346}" dt="2023-08-16T08:34:59.335" v="149" actId="478"/>
          <ac:grpSpMkLst>
            <pc:docMk/>
            <pc:sldMk cId="3587285068" sldId="856"/>
            <ac:grpSpMk id="6" creationId="{1F3E7165-03F8-4A3C-A0CD-E1B61F3573D4}"/>
          </ac:grpSpMkLst>
        </pc:grp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3" creationId="{D837820C-17B4-5C29-7524-89873D8616BA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4" creationId="{CF97085E-E49F-1A7E-9060-37E60A3D34A3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7" creationId="{D2598AA1-3C58-6429-D057-9BE3D8867D89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8" creationId="{0AB613EE-9748-26EB-5DE9-3E571A44D1C8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9" creationId="{7FB7D8B5-54FD-7AD1-D937-D00584BBEEA0}"/>
          </ac:picMkLst>
        </pc:picChg>
        <pc:picChg chg="mod">
          <ac:chgData name="Simon Bendry" userId="3e4e5312-5a4e-4e04-bdc7-9d7b808e374c" providerId="ADAL" clId="{209615AB-0557-4B17-B57F-38456E240346}" dt="2023-08-16T08:35:15.095" v="153" actId="1076"/>
          <ac:picMkLst>
            <pc:docMk/>
            <pc:sldMk cId="3587285068" sldId="856"/>
            <ac:picMk id="10" creationId="{5C6B1BFA-3A3F-4C5A-BE1F-CB5694B1F9F0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12" creationId="{253A1CC4-F3FA-D74F-CCE8-6ABEA7F09509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16" creationId="{6B484D89-5E8A-9796-1733-E67CCA75FDD3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17" creationId="{48F47E4B-6ED8-470B-C474-7ED9A2337AFC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18" creationId="{6E9729C0-6559-A342-6818-2FA004AF5F0D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19" creationId="{679D5181-2428-F7AA-D572-76B08BD6E0A5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20" creationId="{93905C98-043E-F3E2-2F94-1517F2BB3FBB}"/>
          </ac:picMkLst>
        </pc:picChg>
        <pc:picChg chg="mod">
          <ac:chgData name="Simon Bendry" userId="3e4e5312-5a4e-4e04-bdc7-9d7b808e374c" providerId="ADAL" clId="{209615AB-0557-4B17-B57F-38456E240346}" dt="2023-08-16T08:35:00.342" v="150"/>
          <ac:picMkLst>
            <pc:docMk/>
            <pc:sldMk cId="3587285068" sldId="856"/>
            <ac:picMk id="21" creationId="{57074ABB-2975-9EE6-2C1D-2CC8E0C0FBF3}"/>
          </ac:picMkLst>
        </pc:picChg>
      </pc:sldChg>
    </pc:docChg>
  </pc:docChgLst>
  <pc:docChgLst>
    <pc:chgData name="Simon Bendry" userId="3e4e5312-5a4e-4e04-bdc7-9d7b808e374c" providerId="ADAL" clId="{1F385FD2-B50B-4F69-BFB7-D98C847C20FA}"/>
    <pc:docChg chg="undo custSel addSld delSld modSld">
      <pc:chgData name="Simon Bendry" userId="3e4e5312-5a4e-4e04-bdc7-9d7b808e374c" providerId="ADAL" clId="{1F385FD2-B50B-4F69-BFB7-D98C847C20FA}" dt="2024-05-30T17:17:58.465" v="126" actId="6549"/>
      <pc:docMkLst>
        <pc:docMk/>
      </pc:docMkLst>
      <pc:sldChg chg="modSp mod">
        <pc:chgData name="Simon Bendry" userId="3e4e5312-5a4e-4e04-bdc7-9d7b808e374c" providerId="ADAL" clId="{1F385FD2-B50B-4F69-BFB7-D98C847C20FA}" dt="2024-05-30T16:55:04.956" v="38" actId="20577"/>
        <pc:sldMkLst>
          <pc:docMk/>
          <pc:sldMk cId="2214432571" sldId="262"/>
        </pc:sldMkLst>
        <pc:spChg chg="mod">
          <ac:chgData name="Simon Bendry" userId="3e4e5312-5a4e-4e04-bdc7-9d7b808e374c" providerId="ADAL" clId="{1F385FD2-B50B-4F69-BFB7-D98C847C20FA}" dt="2024-05-30T16:55:04.956" v="38" actId="20577"/>
          <ac:spMkLst>
            <pc:docMk/>
            <pc:sldMk cId="2214432571" sldId="262"/>
            <ac:spMk id="5" creationId="{0235D485-3311-4B66-AB75-2B03EEE20D27}"/>
          </ac:spMkLst>
        </pc:spChg>
      </pc:sldChg>
      <pc:sldChg chg="modSp mod">
        <pc:chgData name="Simon Bendry" userId="3e4e5312-5a4e-4e04-bdc7-9d7b808e374c" providerId="ADAL" clId="{1F385FD2-B50B-4F69-BFB7-D98C847C20FA}" dt="2024-05-30T16:59:43.603" v="117" actId="1076"/>
        <pc:sldMkLst>
          <pc:docMk/>
          <pc:sldMk cId="2698103800" sldId="270"/>
        </pc:sldMkLst>
        <pc:spChg chg="mod">
          <ac:chgData name="Simon Bendry" userId="3e4e5312-5a4e-4e04-bdc7-9d7b808e374c" providerId="ADAL" clId="{1F385FD2-B50B-4F69-BFB7-D98C847C20FA}" dt="2024-05-30T16:59:43.603" v="117" actId="1076"/>
          <ac:spMkLst>
            <pc:docMk/>
            <pc:sldMk cId="2698103800" sldId="270"/>
            <ac:spMk id="15" creationId="{842AD6CF-F58B-4E55-8918-A3B242D0F797}"/>
          </ac:spMkLst>
        </pc:spChg>
      </pc:sldChg>
      <pc:sldChg chg="modSp mod">
        <pc:chgData name="Simon Bendry" userId="3e4e5312-5a4e-4e04-bdc7-9d7b808e374c" providerId="ADAL" clId="{1F385FD2-B50B-4F69-BFB7-D98C847C20FA}" dt="2024-05-30T16:55:53.981" v="92" actId="14100"/>
        <pc:sldMkLst>
          <pc:docMk/>
          <pc:sldMk cId="2317444737" sldId="272"/>
        </pc:sldMkLst>
        <pc:spChg chg="mod">
          <ac:chgData name="Simon Bendry" userId="3e4e5312-5a4e-4e04-bdc7-9d7b808e374c" providerId="ADAL" clId="{1F385FD2-B50B-4F69-BFB7-D98C847C20FA}" dt="2024-05-30T16:55:53.981" v="92" actId="14100"/>
          <ac:spMkLst>
            <pc:docMk/>
            <pc:sldMk cId="2317444737" sldId="272"/>
            <ac:spMk id="6" creationId="{43B7FE4D-4EA3-4858-B1E1-87F6B9216C73}"/>
          </ac:spMkLst>
        </pc:spChg>
      </pc:sldChg>
      <pc:sldChg chg="modSp mod">
        <pc:chgData name="Simon Bendry" userId="3e4e5312-5a4e-4e04-bdc7-9d7b808e374c" providerId="ADAL" clId="{1F385FD2-B50B-4F69-BFB7-D98C847C20FA}" dt="2024-05-30T16:54:53.783" v="36" actId="20577"/>
        <pc:sldMkLst>
          <pc:docMk/>
          <pc:sldMk cId="3128898889" sldId="273"/>
        </pc:sldMkLst>
        <pc:spChg chg="mod">
          <ac:chgData name="Simon Bendry" userId="3e4e5312-5a4e-4e04-bdc7-9d7b808e374c" providerId="ADAL" clId="{1F385FD2-B50B-4F69-BFB7-D98C847C20FA}" dt="2024-05-30T16:54:53.783" v="36" actId="20577"/>
          <ac:spMkLst>
            <pc:docMk/>
            <pc:sldMk cId="3128898889" sldId="273"/>
            <ac:spMk id="5" creationId="{163BD9B1-DC27-4B73-B81F-23D54376BA23}"/>
          </ac:spMkLst>
        </pc:spChg>
      </pc:sldChg>
      <pc:sldChg chg="addSp delSp modSp add del mod">
        <pc:chgData name="Simon Bendry" userId="3e4e5312-5a4e-4e04-bdc7-9d7b808e374c" providerId="ADAL" clId="{1F385FD2-B50B-4F69-BFB7-D98C847C20FA}" dt="2024-05-30T17:13:23.200" v="125" actId="1076"/>
        <pc:sldMkLst>
          <pc:docMk/>
          <pc:sldMk cId="202718602" sldId="276"/>
        </pc:sldMkLst>
        <pc:picChg chg="del">
          <ac:chgData name="Simon Bendry" userId="3e4e5312-5a4e-4e04-bdc7-9d7b808e374c" providerId="ADAL" clId="{1F385FD2-B50B-4F69-BFB7-D98C847C20FA}" dt="2024-05-30T17:08:51.508" v="120" actId="478"/>
          <ac:picMkLst>
            <pc:docMk/>
            <pc:sldMk cId="202718602" sldId="276"/>
            <ac:picMk id="3" creationId="{981E24AC-70AF-2C51-8EDB-1DEF36F68084}"/>
          </ac:picMkLst>
        </pc:picChg>
        <pc:picChg chg="add mod">
          <ac:chgData name="Simon Bendry" userId="3e4e5312-5a4e-4e04-bdc7-9d7b808e374c" providerId="ADAL" clId="{1F385FD2-B50B-4F69-BFB7-D98C847C20FA}" dt="2024-05-30T17:13:23.200" v="125" actId="1076"/>
          <ac:picMkLst>
            <pc:docMk/>
            <pc:sldMk cId="202718602" sldId="276"/>
            <ac:picMk id="4" creationId="{1AF5EB5D-102E-55B2-BF66-5BE21461DF97}"/>
          </ac:picMkLst>
        </pc:picChg>
      </pc:sldChg>
      <pc:sldChg chg="del">
        <pc:chgData name="Simon Bendry" userId="3e4e5312-5a4e-4e04-bdc7-9d7b808e374c" providerId="ADAL" clId="{1F385FD2-B50B-4F69-BFB7-D98C847C20FA}" dt="2024-05-30T15:55:03.469" v="2" actId="47"/>
        <pc:sldMkLst>
          <pc:docMk/>
          <pc:sldMk cId="724674039" sldId="277"/>
        </pc:sldMkLst>
      </pc:sldChg>
      <pc:sldChg chg="del">
        <pc:chgData name="Simon Bendry" userId="3e4e5312-5a4e-4e04-bdc7-9d7b808e374c" providerId="ADAL" clId="{1F385FD2-B50B-4F69-BFB7-D98C847C20FA}" dt="2024-05-30T15:55:04.446" v="3" actId="47"/>
        <pc:sldMkLst>
          <pc:docMk/>
          <pc:sldMk cId="4021687602" sldId="278"/>
        </pc:sldMkLst>
      </pc:sldChg>
      <pc:sldChg chg="del">
        <pc:chgData name="Simon Bendry" userId="3e4e5312-5a4e-4e04-bdc7-9d7b808e374c" providerId="ADAL" clId="{1F385FD2-B50B-4F69-BFB7-D98C847C20FA}" dt="2024-05-30T15:54:59.870" v="1" actId="47"/>
        <pc:sldMkLst>
          <pc:docMk/>
          <pc:sldMk cId="301220397" sldId="476"/>
        </pc:sldMkLst>
      </pc:sldChg>
      <pc:sldChg chg="del">
        <pc:chgData name="Simon Bendry" userId="3e4e5312-5a4e-4e04-bdc7-9d7b808e374c" providerId="ADAL" clId="{1F385FD2-B50B-4F69-BFB7-D98C847C20FA}" dt="2024-05-30T15:54:58.627" v="0" actId="47"/>
        <pc:sldMkLst>
          <pc:docMk/>
          <pc:sldMk cId="911939745" sldId="849"/>
        </pc:sldMkLst>
      </pc:sldChg>
      <pc:sldChg chg="del">
        <pc:chgData name="Simon Bendry" userId="3e4e5312-5a4e-4e04-bdc7-9d7b808e374c" providerId="ADAL" clId="{1F385FD2-B50B-4F69-BFB7-D98C847C20FA}" dt="2024-05-30T15:55:05.245" v="4" actId="47"/>
        <pc:sldMkLst>
          <pc:docMk/>
          <pc:sldMk cId="1953629627" sldId="850"/>
        </pc:sldMkLst>
      </pc:sldChg>
      <pc:sldChg chg="del">
        <pc:chgData name="Simon Bendry" userId="3e4e5312-5a4e-4e04-bdc7-9d7b808e374c" providerId="ADAL" clId="{1F385FD2-B50B-4F69-BFB7-D98C847C20FA}" dt="2024-05-30T15:55:06.403" v="5" actId="47"/>
        <pc:sldMkLst>
          <pc:docMk/>
          <pc:sldMk cId="1030626842" sldId="851"/>
        </pc:sldMkLst>
      </pc:sldChg>
      <pc:sldChg chg="addSp delSp modSp add del mod">
        <pc:chgData name="Simon Bendry" userId="3e4e5312-5a4e-4e04-bdc7-9d7b808e374c" providerId="ADAL" clId="{1F385FD2-B50B-4F69-BFB7-D98C847C20FA}" dt="2024-05-30T16:57:12.077" v="105" actId="1076"/>
        <pc:sldMkLst>
          <pc:docMk/>
          <pc:sldMk cId="3705597816" sldId="852"/>
        </pc:sldMkLst>
        <pc:picChg chg="del">
          <ac:chgData name="Simon Bendry" userId="3e4e5312-5a4e-4e04-bdc7-9d7b808e374c" providerId="ADAL" clId="{1F385FD2-B50B-4F69-BFB7-D98C847C20FA}" dt="2024-05-30T16:56:34.669" v="102" actId="478"/>
          <ac:picMkLst>
            <pc:docMk/>
            <pc:sldMk cId="3705597816" sldId="852"/>
            <ac:picMk id="3" creationId="{13A1107D-BC0C-4D77-9F7B-CC3BB288817D}"/>
          </ac:picMkLst>
        </pc:picChg>
        <pc:picChg chg="add mod">
          <ac:chgData name="Simon Bendry" userId="3e4e5312-5a4e-4e04-bdc7-9d7b808e374c" providerId="ADAL" clId="{1F385FD2-B50B-4F69-BFB7-D98C847C20FA}" dt="2024-05-30T16:57:12.077" v="105" actId="1076"/>
          <ac:picMkLst>
            <pc:docMk/>
            <pc:sldMk cId="3705597816" sldId="852"/>
            <ac:picMk id="4" creationId="{DB178EBF-B11F-1183-A5CE-A0AD31B5C06F}"/>
          </ac:picMkLst>
        </pc:picChg>
      </pc:sldChg>
      <pc:sldChg chg="addSp delSp modSp mod">
        <pc:chgData name="Simon Bendry" userId="3e4e5312-5a4e-4e04-bdc7-9d7b808e374c" providerId="ADAL" clId="{1F385FD2-B50B-4F69-BFB7-D98C847C20FA}" dt="2024-05-30T16:57:50.524" v="108" actId="1076"/>
        <pc:sldMkLst>
          <pc:docMk/>
          <pc:sldMk cId="3729214428" sldId="854"/>
        </pc:sldMkLst>
        <pc:picChg chg="add mod">
          <ac:chgData name="Simon Bendry" userId="3e4e5312-5a4e-4e04-bdc7-9d7b808e374c" providerId="ADAL" clId="{1F385FD2-B50B-4F69-BFB7-D98C847C20FA}" dt="2024-05-30T16:57:50.524" v="108" actId="1076"/>
          <ac:picMkLst>
            <pc:docMk/>
            <pc:sldMk cId="3729214428" sldId="854"/>
            <ac:picMk id="3" creationId="{F62ECF78-C7B9-408E-6CFE-49027346CA29}"/>
          </ac:picMkLst>
        </pc:picChg>
        <pc:picChg chg="del mod">
          <ac:chgData name="Simon Bendry" userId="3e4e5312-5a4e-4e04-bdc7-9d7b808e374c" providerId="ADAL" clId="{1F385FD2-B50B-4F69-BFB7-D98C847C20FA}" dt="2024-05-30T16:56:32.074" v="101" actId="478"/>
          <ac:picMkLst>
            <pc:docMk/>
            <pc:sldMk cId="3729214428" sldId="854"/>
            <ac:picMk id="5" creationId="{AF25EEC9-60C9-440B-A400-B91CD4C68835}"/>
          </ac:picMkLst>
        </pc:picChg>
      </pc:sldChg>
      <pc:sldChg chg="del">
        <pc:chgData name="Simon Bendry" userId="3e4e5312-5a4e-4e04-bdc7-9d7b808e374c" providerId="ADAL" clId="{1F385FD2-B50B-4F69-BFB7-D98C847C20FA}" dt="2024-05-30T15:55:19.130" v="10" actId="47"/>
        <pc:sldMkLst>
          <pc:docMk/>
          <pc:sldMk cId="4242315405" sldId="855"/>
        </pc:sldMkLst>
      </pc:sldChg>
      <pc:sldChg chg="modSp mod">
        <pc:chgData name="Simon Bendry" userId="3e4e5312-5a4e-4e04-bdc7-9d7b808e374c" providerId="ADAL" clId="{1F385FD2-B50B-4F69-BFB7-D98C847C20FA}" dt="2024-05-30T17:17:58.465" v="126" actId="6549"/>
        <pc:sldMkLst>
          <pc:docMk/>
          <pc:sldMk cId="3587285068" sldId="856"/>
        </pc:sldMkLst>
        <pc:spChg chg="mod">
          <ac:chgData name="Simon Bendry" userId="3e4e5312-5a4e-4e04-bdc7-9d7b808e374c" providerId="ADAL" clId="{1F385FD2-B50B-4F69-BFB7-D98C847C20FA}" dt="2024-05-30T17:17:58.465" v="126" actId="6549"/>
          <ac:spMkLst>
            <pc:docMk/>
            <pc:sldMk cId="3587285068" sldId="856"/>
            <ac:spMk id="15" creationId="{842AD6CF-F58B-4E55-8918-A3B242D0F797}"/>
          </ac:spMkLst>
        </pc:spChg>
      </pc:sldChg>
      <pc:sldChg chg="del">
        <pc:chgData name="Simon Bendry" userId="3e4e5312-5a4e-4e04-bdc7-9d7b808e374c" providerId="ADAL" clId="{1F385FD2-B50B-4F69-BFB7-D98C847C20FA}" dt="2024-05-30T15:55:13.668" v="9" actId="47"/>
        <pc:sldMkLst>
          <pc:docMk/>
          <pc:sldMk cId="1836151340" sldId="859"/>
        </pc:sldMkLst>
      </pc:sldChg>
      <pc:sldChg chg="del">
        <pc:chgData name="Simon Bendry" userId="3e4e5312-5a4e-4e04-bdc7-9d7b808e374c" providerId="ADAL" clId="{1F385FD2-B50B-4F69-BFB7-D98C847C20FA}" dt="2024-05-30T15:55:07.302" v="6" actId="47"/>
        <pc:sldMkLst>
          <pc:docMk/>
          <pc:sldMk cId="2247452014" sldId="860"/>
        </pc:sldMkLst>
      </pc:sldChg>
      <pc:sldMasterChg chg="delSldLayout">
        <pc:chgData name="Simon Bendry" userId="3e4e5312-5a4e-4e04-bdc7-9d7b808e374c" providerId="ADAL" clId="{1F385FD2-B50B-4F69-BFB7-D98C847C20FA}" dt="2024-05-30T15:54:59.870" v="1" actId="47"/>
        <pc:sldMasterMkLst>
          <pc:docMk/>
          <pc:sldMasterMk cId="21436688" sldId="2147483648"/>
        </pc:sldMasterMkLst>
        <pc:sldLayoutChg chg="del">
          <pc:chgData name="Simon Bendry" userId="3e4e5312-5a4e-4e04-bdc7-9d7b808e374c" providerId="ADAL" clId="{1F385FD2-B50B-4F69-BFB7-D98C847C20FA}" dt="2024-05-30T15:54:58.627" v="0" actId="47"/>
          <pc:sldLayoutMkLst>
            <pc:docMk/>
            <pc:sldMasterMk cId="21436688" sldId="2147483648"/>
            <pc:sldLayoutMk cId="875940900" sldId="2147483662"/>
          </pc:sldLayoutMkLst>
        </pc:sldLayoutChg>
        <pc:sldLayoutChg chg="del">
          <pc:chgData name="Simon Bendry" userId="3e4e5312-5a4e-4e04-bdc7-9d7b808e374c" providerId="ADAL" clId="{1F385FD2-B50B-4F69-BFB7-D98C847C20FA}" dt="2024-05-30T15:54:59.870" v="1" actId="47"/>
          <pc:sldLayoutMkLst>
            <pc:docMk/>
            <pc:sldMasterMk cId="21436688" sldId="2147483648"/>
            <pc:sldLayoutMk cId="1873792159" sldId="2147483663"/>
          </pc:sldLayoutMkLst>
        </pc:sldLayoutChg>
      </pc:sldMasterChg>
    </pc:docChg>
  </pc:docChgLst>
  <pc:docChgLst>
    <pc:chgData name="Simon Bendry" userId="3e4e5312-5a4e-4e04-bdc7-9d7b808e374c" providerId="ADAL" clId="{91659703-BAA9-4914-BCCA-DF6D786B1ADF}"/>
    <pc:docChg chg="custSel modSld">
      <pc:chgData name="Simon Bendry" userId="3e4e5312-5a4e-4e04-bdc7-9d7b808e374c" providerId="ADAL" clId="{91659703-BAA9-4914-BCCA-DF6D786B1ADF}" dt="2024-05-31T10:22:57.266" v="7" actId="14100"/>
      <pc:docMkLst>
        <pc:docMk/>
      </pc:docMkLst>
      <pc:sldChg chg="addSp delSp modSp mod delAnim modAnim">
        <pc:chgData name="Simon Bendry" userId="3e4e5312-5a4e-4e04-bdc7-9d7b808e374c" providerId="ADAL" clId="{91659703-BAA9-4914-BCCA-DF6D786B1ADF}" dt="2024-05-31T10:22:57.266" v="7" actId="14100"/>
        <pc:sldMkLst>
          <pc:docMk/>
          <pc:sldMk cId="4260451038" sldId="562"/>
        </pc:sldMkLst>
        <pc:picChg chg="del">
          <ac:chgData name="Simon Bendry" userId="3e4e5312-5a4e-4e04-bdc7-9d7b808e374c" providerId="ADAL" clId="{91659703-BAA9-4914-BCCA-DF6D786B1ADF}" dt="2024-05-31T10:22:08.214" v="4" actId="478"/>
          <ac:picMkLst>
            <pc:docMk/>
            <pc:sldMk cId="4260451038" sldId="562"/>
            <ac:picMk id="2" creationId="{5ED6050B-4417-4E56-9AC8-AB15051B1060}"/>
          </ac:picMkLst>
        </pc:picChg>
        <pc:picChg chg="add mod">
          <ac:chgData name="Simon Bendry" userId="3e4e5312-5a4e-4e04-bdc7-9d7b808e374c" providerId="ADAL" clId="{91659703-BAA9-4914-BCCA-DF6D786B1ADF}" dt="2024-05-31T10:22:57.266" v="7" actId="14100"/>
          <ac:picMkLst>
            <pc:docMk/>
            <pc:sldMk cId="4260451038" sldId="562"/>
            <ac:picMk id="3" creationId="{8397B4AA-161F-62CE-E637-5B162782B5D9}"/>
          </ac:picMkLst>
        </pc:picChg>
      </pc:sldChg>
      <pc:sldChg chg="addSp delSp modSp mod">
        <pc:chgData name="Simon Bendry" userId="3e4e5312-5a4e-4e04-bdc7-9d7b808e374c" providerId="ADAL" clId="{91659703-BAA9-4914-BCCA-DF6D786B1ADF}" dt="2024-05-30T17:47:09.938" v="3" actId="14100"/>
        <pc:sldMkLst>
          <pc:docMk/>
          <pc:sldMk cId="1223069260" sldId="563"/>
        </pc:sldMkLst>
        <pc:picChg chg="add mod">
          <ac:chgData name="Simon Bendry" userId="3e4e5312-5a4e-4e04-bdc7-9d7b808e374c" providerId="ADAL" clId="{91659703-BAA9-4914-BCCA-DF6D786B1ADF}" dt="2024-05-30T17:47:09.938" v="3" actId="14100"/>
          <ac:picMkLst>
            <pc:docMk/>
            <pc:sldMk cId="1223069260" sldId="563"/>
            <ac:picMk id="2" creationId="{B832355B-19F3-3A0C-5195-11EAACCCE8DF}"/>
          </ac:picMkLst>
        </pc:picChg>
        <pc:picChg chg="del">
          <ac:chgData name="Simon Bendry" userId="3e4e5312-5a4e-4e04-bdc7-9d7b808e374c" providerId="ADAL" clId="{91659703-BAA9-4914-BCCA-DF6D786B1ADF}" dt="2024-05-30T17:46:59.290" v="0" actId="478"/>
          <ac:picMkLst>
            <pc:docMk/>
            <pc:sldMk cId="1223069260" sldId="563"/>
            <ac:picMk id="4" creationId="{7CE38E01-1A27-43BF-BBE4-B3A9C440A2D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0055" cy="4845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5404" y="1"/>
            <a:ext cx="2980055" cy="4845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6200E-1F90-4374-B38C-1D57C23537C0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1338" y="1206500"/>
            <a:ext cx="5794375" cy="32591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7706" y="4647316"/>
            <a:ext cx="5501640" cy="38023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72250"/>
            <a:ext cx="2980055" cy="4845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5404" y="9172250"/>
            <a:ext cx="2980055" cy="4845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ED344-D1DD-419C-8571-3C56C1697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58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218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GB" sz="1000" dirty="0"/>
              <a:t>WHAT we do</a:t>
            </a:r>
            <a:r>
              <a:rPr lang="en-US" sz="1000" dirty="0"/>
              <a:t>​</a:t>
            </a:r>
          </a:p>
          <a:p>
            <a:pPr rtl="0" fontAlgn="base"/>
            <a:r>
              <a:rPr lang="en-GB" sz="1000" dirty="0"/>
              <a:t>SB – recap core purpose</a:t>
            </a:r>
            <a:r>
              <a:rPr lang="en-US" sz="1000" dirty="0"/>
              <a:t>​</a:t>
            </a:r>
          </a:p>
          <a:p>
            <a:pPr rtl="0" fontAlgn="base"/>
            <a:r>
              <a:rPr lang="en-GB" sz="1000" dirty="0"/>
              <a:t>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2373F-0C16-4423-9668-E027A5D2747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909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2CAF4A-2082-4745-BB2D-7AA8979D277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088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000" dirty="0"/>
              <a:t>CWGC commitment in numbers…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2CAF4A-2082-4745-BB2D-7AA8979D277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622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537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93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A4B70-B3A7-4198-9235-57977F6AF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ED9BDF-968D-4BF0-A1E4-CFF5F2633D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CC6B5-60F9-4DF8-B0F2-869899B6E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91BF4-91BA-495B-BA46-D8D1F7026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3025D-8D6F-4EE7-98CD-1D3020B9B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768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1835E-0158-4BCE-BEF2-13424E49C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82C0CC-445F-44ED-9EA3-CFEB7D42B8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C8F9B7-674E-42D8-9D2F-2361E28CB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F60E6A-6761-4590-8FBB-8873772C9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0430C-1031-4F62-B65B-C4E5E910A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16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FAD8F3-570C-47CB-BC43-1B45DEE64C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B7BF9C-EB5C-498E-B5E4-409EDFD5C4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9030BC-B8D4-45C3-BD95-47E8FED45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8E4D22-67C6-4624-8855-C5E63478F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CAE19-CFD4-4DDD-B0F0-EF595C58D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359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3;p3">
            <a:extLst>
              <a:ext uri="{FF2B5EF4-FFF2-40B4-BE49-F238E27FC236}">
                <a16:creationId xmlns:a16="http://schemas.microsoft.com/office/drawing/2014/main" id="{A49696FC-16DB-423C-ABA5-CE2D51305F1E}"/>
              </a:ext>
            </a:extLst>
          </p:cNvPr>
          <p:cNvSpPr/>
          <p:nvPr/>
        </p:nvSpPr>
        <p:spPr>
          <a:xfrm>
            <a:off x="-167" y="6298800"/>
            <a:ext cx="12192000" cy="559200"/>
          </a:xfrm>
          <a:prstGeom prst="rect">
            <a:avLst/>
          </a:prstGeom>
          <a:solidFill>
            <a:srgbClr val="00214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6" name="Google Shape;14;p3">
            <a:extLst>
              <a:ext uri="{FF2B5EF4-FFF2-40B4-BE49-F238E27FC236}">
                <a16:creationId xmlns:a16="http://schemas.microsoft.com/office/drawing/2014/main" id="{58F53CA7-41C7-4565-A8A2-35B54EED29A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-1093" b="85609"/>
          <a:stretch/>
        </p:blipFill>
        <p:spPr>
          <a:xfrm>
            <a:off x="4373451" y="6416400"/>
            <a:ext cx="3444767" cy="44160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9BC9E63-624C-4CD1-8DC7-4F612B4821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83200" cy="6299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34AA0C-1646-43AF-8735-B4BED54D35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26867" y="345483"/>
            <a:ext cx="6356349" cy="559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ENTER TITLE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80DF7E-D097-4849-ABB0-B9477B8EF6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26618" y="1066800"/>
            <a:ext cx="6356349" cy="5071533"/>
          </a:xfrm>
          <a:prstGeom prst="rect">
            <a:avLst/>
          </a:prstGeom>
        </p:spPr>
        <p:txBody>
          <a:bodyPr/>
          <a:lstStyle>
            <a:lvl1pPr>
              <a:defRPr sz="18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Enter text body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3357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older 2">
            <a:extLst>
              <a:ext uri="{FF2B5EF4-FFF2-40B4-BE49-F238E27FC236}">
                <a16:creationId xmlns:a16="http://schemas.microsoft.com/office/drawing/2014/main" id="{235FBB9E-2CE9-4E66-BE6F-C79FEAD5F218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2" name="Holder 3">
            <a:extLst>
              <a:ext uri="{FF2B5EF4-FFF2-40B4-BE49-F238E27FC236}">
                <a16:creationId xmlns:a16="http://schemas.microsoft.com/office/drawing/2014/main" id="{E433304C-4624-4FD6-B27C-35DB87DAFD70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Holder 4">
            <a:extLst>
              <a:ext uri="{FF2B5EF4-FFF2-40B4-BE49-F238E27FC236}">
                <a16:creationId xmlns:a16="http://schemas.microsoft.com/office/drawing/2014/main" id="{F6DDFFC3-E977-42C3-ADBA-9F74121A7C3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Google Shape;13;p3">
            <a:extLst>
              <a:ext uri="{FF2B5EF4-FFF2-40B4-BE49-F238E27FC236}">
                <a16:creationId xmlns:a16="http://schemas.microsoft.com/office/drawing/2014/main" id="{B089131D-A45E-40A2-97DB-580FC0C7A7DC}"/>
              </a:ext>
            </a:extLst>
          </p:cNvPr>
          <p:cNvSpPr/>
          <p:nvPr/>
        </p:nvSpPr>
        <p:spPr>
          <a:xfrm>
            <a:off x="-167" y="6298800"/>
            <a:ext cx="12192000" cy="559200"/>
          </a:xfrm>
          <a:prstGeom prst="rect">
            <a:avLst/>
          </a:prstGeom>
          <a:solidFill>
            <a:srgbClr val="00214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15" name="Google Shape;14;p3">
            <a:extLst>
              <a:ext uri="{FF2B5EF4-FFF2-40B4-BE49-F238E27FC236}">
                <a16:creationId xmlns:a16="http://schemas.microsoft.com/office/drawing/2014/main" id="{2F47057E-5F01-47B1-A31C-FEC54B0410F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-1093" b="85609"/>
          <a:stretch/>
        </p:blipFill>
        <p:spPr>
          <a:xfrm>
            <a:off x="4373451" y="6416400"/>
            <a:ext cx="3444767" cy="44160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D6EBB15-42DC-4CF1-B1C0-B61DCB2994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04101" y="685801"/>
            <a:ext cx="4178300" cy="517948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13817F-586C-4504-8364-8F6245D32A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034" y="325967"/>
            <a:ext cx="6659033" cy="527051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SUB HEADLINE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B9DCCF0-61A5-4B4A-8D66-10922C51D1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034" y="990601"/>
            <a:ext cx="6659033" cy="4874684"/>
          </a:xfrm>
          <a:prstGeom prst="rect">
            <a:avLst/>
          </a:prstGeom>
        </p:spPr>
        <p:txBody>
          <a:bodyPr/>
          <a:lstStyle>
            <a:lvl1pPr>
              <a:defRPr sz="1867">
                <a:solidFill>
                  <a:schemeClr val="tx2"/>
                </a:solidFill>
                <a:latin typeface="+mn-lt"/>
              </a:defRPr>
            </a:lvl1pPr>
            <a:lvl2pPr>
              <a:defRPr sz="1867">
                <a:solidFill>
                  <a:schemeClr val="tx2"/>
                </a:solidFill>
                <a:latin typeface="+mn-lt"/>
              </a:defRPr>
            </a:lvl2pPr>
            <a:lvl3pPr>
              <a:defRPr sz="1867">
                <a:solidFill>
                  <a:schemeClr val="tx2"/>
                </a:solidFill>
                <a:latin typeface="+mn-lt"/>
              </a:defRPr>
            </a:lvl3pPr>
            <a:lvl4pPr>
              <a:defRPr sz="1867">
                <a:solidFill>
                  <a:schemeClr val="tx2"/>
                </a:solidFill>
                <a:latin typeface="+mn-lt"/>
              </a:defRPr>
            </a:lvl4pPr>
            <a:lvl5pPr>
              <a:defRPr sz="1867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Enter text body</a:t>
            </a:r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821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AB5B1-FEDF-430A-862D-B690283A6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6CEED-F152-4D9F-9FB5-DBC3CE2EBA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DAF28-20CC-425F-9A8D-F2539D446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7F99C-29CF-48F6-A272-89CDC3212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6063B-FE1A-4D4E-8966-06171C22E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47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9BE22-8C6D-4FD0-A6E9-45A7B4C2E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696709-D3C0-451D-9243-26D7DD975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64E67B-767A-46F9-A6DC-4AA7C3DFF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35901-98FE-4581-A622-E5BE2397C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97DA62-EF6D-4B4F-A825-D8AC3D9EE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9169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146B6-3D1D-4943-9C61-70B561B66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CB198-A115-481C-8AAE-E9141F9C8B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AD3B5B-3A0F-46C6-92E6-8C15AA47A3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0B5BAC-ACAE-43A5-AB9C-59BDC07E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1A6124-5D01-45B0-BE91-48B8831FB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8DD92C-4C2F-4662-96F9-B77D2104A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718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AD2F2-D074-4BB8-883A-D784D75CB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7AA0E-9844-4667-B9A7-A5B8560189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08F5C-EE19-4777-BC04-6A45AEB6F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14AFCB-47D4-426E-BDE3-2F47EB2238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461969-DFBD-4DB6-B640-8EF0A2BF2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27B2B4-DA19-43F4-B028-9E697096D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6B8901-6DF3-4879-9D67-398E6D4AA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564EC3-CDA9-493B-82F6-A7D4622DF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351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36FDD-949E-46CE-937B-F185A4F75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B74D1E-4E4F-4006-87AF-C81760CC6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F2A37-3AA0-4AE4-8BE6-0316D9B5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255EF5-3560-4877-A239-908C8EC80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3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E9CCC5-92C1-4622-9E20-81ACEB335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469403-F53B-47EF-A0BE-1EDB53DCA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EE43F-A116-49C1-B805-0A1E69048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203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7F524-8956-4B3B-887F-00462BD5F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5A563-49CA-40CD-BCEB-1FD3461F1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98E1EC-95C2-4ED6-922E-D173BF3976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C203F-848E-467D-B864-F6220DCC9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6F60B-324D-4911-9FCA-8F22A775C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10944D-0582-4C04-94A6-DA122B2E9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932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3750-D869-4082-A770-22AEDEB48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1B0258-2B47-4B0D-8B4E-EB67235F4C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837B2F-D459-4F49-BD15-0138C9AF0C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F3A7D-2B8F-4C1F-A344-A049E1074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9DB51-C906-4758-801A-B9297743B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D9B69F-D58E-4CB9-99D8-984A05CBD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683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DC675B-70A9-4C30-8C44-FA230F2EA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8DDDB0-D6CF-47D7-90C0-0D59D615A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F019C-B615-4E80-9D3B-1C309C1AB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6D70E-6EDD-4A6B-BCE6-4F6BBCBD7D56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51329-E9B2-412F-8423-3C8EF37B37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23A92F-C5A1-44E6-AF7B-F52E368F58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3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e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12" Type="http://schemas.openxmlformats.org/officeDocument/2006/relationships/image" Target="../media/image1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www.youtube.com/embed/EDS3x_nsBFw?feature=oembed" TargetMode="Externa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12" Type="http://schemas.openxmlformats.org/officeDocument/2006/relationships/image" Target="../media/image1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eg"/><Relationship Id="rId1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A2F8D94-520D-4331-9335-FF03DD713888}"/>
              </a:ext>
            </a:extLst>
          </p:cNvPr>
          <p:cNvSpPr txBox="1"/>
          <p:nvPr/>
        </p:nvSpPr>
        <p:spPr>
          <a:xfrm>
            <a:off x="6970379" y="5366302"/>
            <a:ext cx="4301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 CWGC education resource</a:t>
            </a:r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5C6B1BFA-3A3F-4C5A-BE1F-CB5694B1F9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078" y="170156"/>
            <a:ext cx="2910336" cy="159783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42AD6CF-F58B-4E55-8918-A3B242D0F7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06222" y="1953995"/>
            <a:ext cx="7384048" cy="419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‘One Day in a </a:t>
            </a:r>
          </a:p>
          <a:p>
            <a:pPr marL="0" indent="0" algn="ctr">
              <a:buNone/>
            </a:pP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World War’ </a:t>
            </a:r>
          </a:p>
          <a:p>
            <a:pPr marL="0" indent="0" algn="ctr">
              <a:buNone/>
            </a:pPr>
            <a:endParaRPr lang="en-US" sz="2000" b="1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Tuesday 6</a:t>
            </a:r>
            <a:r>
              <a:rPr lang="en-US" sz="3600" b="1" baseline="30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June 1944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 Day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77AA0C4-6A49-67CB-ACFA-16D0EBD5EF42}"/>
              </a:ext>
            </a:extLst>
          </p:cNvPr>
          <p:cNvGrpSpPr/>
          <p:nvPr/>
        </p:nvGrpSpPr>
        <p:grpSpPr>
          <a:xfrm>
            <a:off x="156754" y="285935"/>
            <a:ext cx="5347063" cy="5733621"/>
            <a:chOff x="1787542" y="538484"/>
            <a:chExt cx="5692972" cy="6183021"/>
          </a:xfrm>
        </p:grpSpPr>
        <p:pic>
          <p:nvPicPr>
            <p:cNvPr id="3" name="Picture 2" descr="A person in a military uniform&#10;&#10;Description automatically generated">
              <a:extLst>
                <a:ext uri="{FF2B5EF4-FFF2-40B4-BE49-F238E27FC236}">
                  <a16:creationId xmlns:a16="http://schemas.microsoft.com/office/drawing/2014/main" id="{C94E0B6C-2AE0-C1A9-C0A8-8E27340BA9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7" b="7137"/>
            <a:stretch/>
          </p:blipFill>
          <p:spPr>
            <a:xfrm>
              <a:off x="4689508" y="2633231"/>
              <a:ext cx="1340023" cy="1999138"/>
            </a:xfrm>
            <a:prstGeom prst="rect">
              <a:avLst/>
            </a:prstGeom>
          </p:spPr>
        </p:pic>
        <p:pic>
          <p:nvPicPr>
            <p:cNvPr id="4" name="Picture 3" descr="A person in a military uniform&#10;&#10;Description automatically generated">
              <a:extLst>
                <a:ext uri="{FF2B5EF4-FFF2-40B4-BE49-F238E27FC236}">
                  <a16:creationId xmlns:a16="http://schemas.microsoft.com/office/drawing/2014/main" id="{B0A80CD1-0C46-648A-42AD-B3A839470D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9" r="13468"/>
            <a:stretch/>
          </p:blipFill>
          <p:spPr>
            <a:xfrm>
              <a:off x="4689508" y="543846"/>
              <a:ext cx="1340023" cy="1999138"/>
            </a:xfrm>
            <a:prstGeom prst="rect">
              <a:avLst/>
            </a:prstGeom>
          </p:spPr>
        </p:pic>
        <p:pic>
          <p:nvPicPr>
            <p:cNvPr id="7" name="Picture 6" descr="A person in a plane&#10;&#10;Description automatically generated">
              <a:extLst>
                <a:ext uri="{FF2B5EF4-FFF2-40B4-BE49-F238E27FC236}">
                  <a16:creationId xmlns:a16="http://schemas.microsoft.com/office/drawing/2014/main" id="{DA635827-6EEC-C9A0-26EB-BFB923ACBC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65" r="4608"/>
            <a:stretch/>
          </p:blipFill>
          <p:spPr>
            <a:xfrm>
              <a:off x="1787542" y="2633231"/>
              <a:ext cx="1340023" cy="1999138"/>
            </a:xfrm>
            <a:prstGeom prst="rect">
              <a:avLst/>
            </a:prstGeom>
          </p:spPr>
        </p:pic>
        <p:pic>
          <p:nvPicPr>
            <p:cNvPr id="9" name="Picture 8" descr="A person in a uniform smiling&#10;&#10;Description automatically generated">
              <a:extLst>
                <a:ext uri="{FF2B5EF4-FFF2-40B4-BE49-F238E27FC236}">
                  <a16:creationId xmlns:a16="http://schemas.microsoft.com/office/drawing/2014/main" id="{A1BA8277-52A0-96EB-8724-1810F089AC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" r="4843"/>
            <a:stretch/>
          </p:blipFill>
          <p:spPr>
            <a:xfrm>
              <a:off x="3238525" y="4722367"/>
              <a:ext cx="1340023" cy="1999138"/>
            </a:xfrm>
            <a:prstGeom prst="rect">
              <a:avLst/>
            </a:prstGeom>
          </p:spPr>
        </p:pic>
        <p:pic>
          <p:nvPicPr>
            <p:cNvPr id="12" name="Picture 11" descr="A person wearing a hat&#10;&#10;Description automatically generated">
              <a:extLst>
                <a:ext uri="{FF2B5EF4-FFF2-40B4-BE49-F238E27FC236}">
                  <a16:creationId xmlns:a16="http://schemas.microsoft.com/office/drawing/2014/main" id="{E9FD5711-93CC-BEE8-D6C1-6B0AEF1FC3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4" r="5314"/>
            <a:stretch/>
          </p:blipFill>
          <p:spPr>
            <a:xfrm>
              <a:off x="3238525" y="2633231"/>
              <a:ext cx="1340023" cy="1999138"/>
            </a:xfrm>
            <a:prstGeom prst="rect">
              <a:avLst/>
            </a:prstGeom>
          </p:spPr>
        </p:pic>
        <p:pic>
          <p:nvPicPr>
            <p:cNvPr id="16" name="Picture 15" descr="A person in a uniform and hat&#10;&#10;Description automatically generated">
              <a:extLst>
                <a:ext uri="{FF2B5EF4-FFF2-40B4-BE49-F238E27FC236}">
                  <a16:creationId xmlns:a16="http://schemas.microsoft.com/office/drawing/2014/main" id="{BB5BB97B-0E8D-A794-CD20-B0F69AB729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248"/>
            <a:stretch/>
          </p:blipFill>
          <p:spPr>
            <a:xfrm>
              <a:off x="1787542" y="543846"/>
              <a:ext cx="1340023" cy="1999138"/>
            </a:xfrm>
            <a:prstGeom prst="rect">
              <a:avLst/>
            </a:prstGeom>
          </p:spPr>
        </p:pic>
        <p:pic>
          <p:nvPicPr>
            <p:cNvPr id="17" name="Picture 16" descr="A person in a uniform&#10;&#10;Description automatically generated">
              <a:extLst>
                <a:ext uri="{FF2B5EF4-FFF2-40B4-BE49-F238E27FC236}">
                  <a16:creationId xmlns:a16="http://schemas.microsoft.com/office/drawing/2014/main" id="{F6D4FE67-01D9-21B5-D28F-C5F63021AF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3" r="5682"/>
            <a:stretch/>
          </p:blipFill>
          <p:spPr>
            <a:xfrm>
              <a:off x="3238525" y="543846"/>
              <a:ext cx="1340023" cy="1999138"/>
            </a:xfrm>
            <a:prstGeom prst="rect">
              <a:avLst/>
            </a:prstGeom>
          </p:spPr>
        </p:pic>
        <p:pic>
          <p:nvPicPr>
            <p:cNvPr id="18" name="Picture 17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FDB720A9-531C-7168-0E1F-E627E7E3E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542" y="4722616"/>
              <a:ext cx="1355890" cy="1998889"/>
            </a:xfrm>
            <a:prstGeom prst="rect">
              <a:avLst/>
            </a:prstGeom>
          </p:spPr>
        </p:pic>
        <p:pic>
          <p:nvPicPr>
            <p:cNvPr id="19" name="Picture 18" descr="A picture containing text, person, person, wall&#10;&#10;Description automatically generated">
              <a:extLst>
                <a:ext uri="{FF2B5EF4-FFF2-40B4-BE49-F238E27FC236}">
                  <a16:creationId xmlns:a16="http://schemas.microsoft.com/office/drawing/2014/main" id="{BF7D7C6C-E79D-B45B-C483-F201BE4FB1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70" r="2228"/>
            <a:stretch/>
          </p:blipFill>
          <p:spPr>
            <a:xfrm>
              <a:off x="6140491" y="538484"/>
              <a:ext cx="1340023" cy="1999138"/>
            </a:xfrm>
            <a:prstGeom prst="rect">
              <a:avLst/>
            </a:prstGeom>
          </p:spPr>
        </p:pic>
        <p:pic>
          <p:nvPicPr>
            <p:cNvPr id="20" name="Picture 19" descr="A collage of a person&#10;&#10;Description automatically generated with low confidence">
              <a:extLst>
                <a:ext uri="{FF2B5EF4-FFF2-40B4-BE49-F238E27FC236}">
                  <a16:creationId xmlns:a16="http://schemas.microsoft.com/office/drawing/2014/main" id="{CCBFECDF-35B1-C9EF-8360-39F1AAF005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3" t="10040" r="54547"/>
            <a:stretch/>
          </p:blipFill>
          <p:spPr>
            <a:xfrm>
              <a:off x="6140237" y="4722365"/>
              <a:ext cx="1340023" cy="1999139"/>
            </a:xfrm>
            <a:prstGeom prst="rect">
              <a:avLst/>
            </a:prstGeom>
          </p:spPr>
        </p:pic>
        <p:pic>
          <p:nvPicPr>
            <p:cNvPr id="21" name="Picture 20" descr="A person in a suit and tie&#10;&#10;Description automatically generated with low confidence">
              <a:extLst>
                <a:ext uri="{FF2B5EF4-FFF2-40B4-BE49-F238E27FC236}">
                  <a16:creationId xmlns:a16="http://schemas.microsoft.com/office/drawing/2014/main" id="{20AE3178-2AF9-1FB1-C11C-1A8BA75CF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1" r="53366" b="1497"/>
            <a:stretch/>
          </p:blipFill>
          <p:spPr>
            <a:xfrm>
              <a:off x="4673642" y="4722365"/>
              <a:ext cx="1340024" cy="1999139"/>
            </a:xfrm>
            <a:prstGeom prst="rect">
              <a:avLst/>
            </a:prstGeom>
          </p:spPr>
        </p:pic>
        <p:pic>
          <p:nvPicPr>
            <p:cNvPr id="22" name="Picture 21" descr="A person in a suit smiling&#10;&#10;Description automatically generated">
              <a:extLst>
                <a:ext uri="{FF2B5EF4-FFF2-40B4-BE49-F238E27FC236}">
                  <a16:creationId xmlns:a16="http://schemas.microsoft.com/office/drawing/2014/main" id="{4DCF7837-C02E-324F-D7F3-4A63E0091D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7" r="4949"/>
            <a:stretch/>
          </p:blipFill>
          <p:spPr>
            <a:xfrm>
              <a:off x="6140238" y="2633230"/>
              <a:ext cx="1340023" cy="199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8103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F5EB5D-102E-55B2-BF66-5BE21461D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35" y="0"/>
            <a:ext cx="11866330" cy="620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8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63BD9B1-DC27-4B73-B81F-23D54376BA23}"/>
              </a:ext>
            </a:extLst>
          </p:cNvPr>
          <p:cNvSpPr txBox="1"/>
          <p:nvPr/>
        </p:nvSpPr>
        <p:spPr>
          <a:xfrm>
            <a:off x="5860868" y="1053819"/>
            <a:ext cx="596061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One Day in a World War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a classroom resource which encourages students to explore the records of the CWGC.</a:t>
            </a:r>
          </a:p>
          <a:p>
            <a:endParaRPr lang="en-GB" sz="2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 using the information held by the Commission, pupils will explore a single day during the Second World War.</a:t>
            </a:r>
          </a:p>
          <a:p>
            <a:endParaRPr lang="en-GB" sz="2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They will discover who was involved, where they had come from and where the fighting was taking place on this one day – </a:t>
            </a:r>
          </a:p>
          <a:p>
            <a:endParaRPr lang="en-GB" sz="2000" b="1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Tuesday 6</a:t>
            </a:r>
            <a:r>
              <a:rPr lang="en-GB" sz="2000" b="1" baseline="30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June 1944</a:t>
            </a:r>
            <a:endParaRPr lang="en-GB" sz="2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GB" sz="2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GB" sz="16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GB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GB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25AF45F-B1C6-92D2-07DA-F8F0F0671460}"/>
              </a:ext>
            </a:extLst>
          </p:cNvPr>
          <p:cNvGrpSpPr/>
          <p:nvPr/>
        </p:nvGrpSpPr>
        <p:grpSpPr>
          <a:xfrm>
            <a:off x="156754" y="285935"/>
            <a:ext cx="5347063" cy="5733621"/>
            <a:chOff x="1787542" y="538484"/>
            <a:chExt cx="5692972" cy="6183021"/>
          </a:xfrm>
        </p:grpSpPr>
        <p:pic>
          <p:nvPicPr>
            <p:cNvPr id="3" name="Picture 2" descr="A person in a military uniform&#10;&#10;Description automatically generated">
              <a:extLst>
                <a:ext uri="{FF2B5EF4-FFF2-40B4-BE49-F238E27FC236}">
                  <a16:creationId xmlns:a16="http://schemas.microsoft.com/office/drawing/2014/main" id="{F95CDF8B-F44A-8B5E-8944-2C4141969C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7" b="7137"/>
            <a:stretch/>
          </p:blipFill>
          <p:spPr>
            <a:xfrm>
              <a:off x="4689508" y="2633231"/>
              <a:ext cx="1340023" cy="1999138"/>
            </a:xfrm>
            <a:prstGeom prst="rect">
              <a:avLst/>
            </a:prstGeom>
          </p:spPr>
        </p:pic>
        <p:pic>
          <p:nvPicPr>
            <p:cNvPr id="4" name="Picture 3" descr="A person in a military uniform&#10;&#10;Description automatically generated">
              <a:extLst>
                <a:ext uri="{FF2B5EF4-FFF2-40B4-BE49-F238E27FC236}">
                  <a16:creationId xmlns:a16="http://schemas.microsoft.com/office/drawing/2014/main" id="{03E9D9FA-FDC7-5EE1-BEF6-AAD1EC6AAC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9" r="13468"/>
            <a:stretch/>
          </p:blipFill>
          <p:spPr>
            <a:xfrm>
              <a:off x="4689508" y="543846"/>
              <a:ext cx="1340023" cy="1999138"/>
            </a:xfrm>
            <a:prstGeom prst="rect">
              <a:avLst/>
            </a:prstGeom>
          </p:spPr>
        </p:pic>
        <p:pic>
          <p:nvPicPr>
            <p:cNvPr id="11" name="Picture 10" descr="A person in a plane&#10;&#10;Description automatically generated">
              <a:extLst>
                <a:ext uri="{FF2B5EF4-FFF2-40B4-BE49-F238E27FC236}">
                  <a16:creationId xmlns:a16="http://schemas.microsoft.com/office/drawing/2014/main" id="{3B3B5496-51AC-99A8-E38D-98D8A99F80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65" r="4608"/>
            <a:stretch/>
          </p:blipFill>
          <p:spPr>
            <a:xfrm>
              <a:off x="1787542" y="2633231"/>
              <a:ext cx="1340023" cy="1999138"/>
            </a:xfrm>
            <a:prstGeom prst="rect">
              <a:avLst/>
            </a:prstGeom>
          </p:spPr>
        </p:pic>
        <p:pic>
          <p:nvPicPr>
            <p:cNvPr id="12" name="Picture 11" descr="A person in a uniform smiling&#10;&#10;Description automatically generated">
              <a:extLst>
                <a:ext uri="{FF2B5EF4-FFF2-40B4-BE49-F238E27FC236}">
                  <a16:creationId xmlns:a16="http://schemas.microsoft.com/office/drawing/2014/main" id="{BF327670-33D6-86F4-925A-814CF5052C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" r="4843"/>
            <a:stretch/>
          </p:blipFill>
          <p:spPr>
            <a:xfrm>
              <a:off x="3238525" y="4722367"/>
              <a:ext cx="1340023" cy="1999138"/>
            </a:xfrm>
            <a:prstGeom prst="rect">
              <a:avLst/>
            </a:prstGeom>
          </p:spPr>
        </p:pic>
        <p:pic>
          <p:nvPicPr>
            <p:cNvPr id="13" name="Picture 12" descr="A person wearing a hat&#10;&#10;Description automatically generated">
              <a:extLst>
                <a:ext uri="{FF2B5EF4-FFF2-40B4-BE49-F238E27FC236}">
                  <a16:creationId xmlns:a16="http://schemas.microsoft.com/office/drawing/2014/main" id="{0DCC2EDB-15C2-5343-3088-2D89F7BC16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4" r="5314"/>
            <a:stretch/>
          </p:blipFill>
          <p:spPr>
            <a:xfrm>
              <a:off x="3238525" y="2633231"/>
              <a:ext cx="1340023" cy="1999138"/>
            </a:xfrm>
            <a:prstGeom prst="rect">
              <a:avLst/>
            </a:prstGeom>
          </p:spPr>
        </p:pic>
        <p:pic>
          <p:nvPicPr>
            <p:cNvPr id="14" name="Picture 13" descr="A person in a uniform and hat&#10;&#10;Description automatically generated">
              <a:extLst>
                <a:ext uri="{FF2B5EF4-FFF2-40B4-BE49-F238E27FC236}">
                  <a16:creationId xmlns:a16="http://schemas.microsoft.com/office/drawing/2014/main" id="{AE350A81-AB69-5B4D-A9AB-DEB50BCC78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248"/>
            <a:stretch/>
          </p:blipFill>
          <p:spPr>
            <a:xfrm>
              <a:off x="1787542" y="543846"/>
              <a:ext cx="1340023" cy="1999138"/>
            </a:xfrm>
            <a:prstGeom prst="rect">
              <a:avLst/>
            </a:prstGeom>
          </p:spPr>
        </p:pic>
        <p:pic>
          <p:nvPicPr>
            <p:cNvPr id="15" name="Picture 14" descr="A person in a uniform&#10;&#10;Description automatically generated">
              <a:extLst>
                <a:ext uri="{FF2B5EF4-FFF2-40B4-BE49-F238E27FC236}">
                  <a16:creationId xmlns:a16="http://schemas.microsoft.com/office/drawing/2014/main" id="{919D1372-1A23-381E-1F0F-107C6E6EDF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3" r="5682"/>
            <a:stretch/>
          </p:blipFill>
          <p:spPr>
            <a:xfrm>
              <a:off x="3238525" y="543846"/>
              <a:ext cx="1340023" cy="1999138"/>
            </a:xfrm>
            <a:prstGeom prst="rect">
              <a:avLst/>
            </a:prstGeom>
          </p:spPr>
        </p:pic>
        <p:pic>
          <p:nvPicPr>
            <p:cNvPr id="16" name="Picture 15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065148EE-4652-A9A7-50B4-59614664A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542" y="4722616"/>
              <a:ext cx="1355890" cy="1998889"/>
            </a:xfrm>
            <a:prstGeom prst="rect">
              <a:avLst/>
            </a:prstGeom>
          </p:spPr>
        </p:pic>
        <p:pic>
          <p:nvPicPr>
            <p:cNvPr id="17" name="Picture 16" descr="A picture containing text, person, person, wall&#10;&#10;Description automatically generated">
              <a:extLst>
                <a:ext uri="{FF2B5EF4-FFF2-40B4-BE49-F238E27FC236}">
                  <a16:creationId xmlns:a16="http://schemas.microsoft.com/office/drawing/2014/main" id="{11E1DB23-128E-759D-F826-F49F165790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70" r="2228"/>
            <a:stretch/>
          </p:blipFill>
          <p:spPr>
            <a:xfrm>
              <a:off x="6140491" y="538484"/>
              <a:ext cx="1340023" cy="1999138"/>
            </a:xfrm>
            <a:prstGeom prst="rect">
              <a:avLst/>
            </a:prstGeom>
          </p:spPr>
        </p:pic>
        <p:pic>
          <p:nvPicPr>
            <p:cNvPr id="18" name="Picture 17" descr="A collage of a person&#10;&#10;Description automatically generated with low confidence">
              <a:extLst>
                <a:ext uri="{FF2B5EF4-FFF2-40B4-BE49-F238E27FC236}">
                  <a16:creationId xmlns:a16="http://schemas.microsoft.com/office/drawing/2014/main" id="{DD7643B2-4D7D-7EAF-8DCF-1C5078C3DA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3" t="10040" r="54547"/>
            <a:stretch/>
          </p:blipFill>
          <p:spPr>
            <a:xfrm>
              <a:off x="6140237" y="4722365"/>
              <a:ext cx="1340023" cy="1999139"/>
            </a:xfrm>
            <a:prstGeom prst="rect">
              <a:avLst/>
            </a:prstGeom>
          </p:spPr>
        </p:pic>
        <p:pic>
          <p:nvPicPr>
            <p:cNvPr id="19" name="Picture 18" descr="A person in a suit and tie&#10;&#10;Description automatically generated with low confidence">
              <a:extLst>
                <a:ext uri="{FF2B5EF4-FFF2-40B4-BE49-F238E27FC236}">
                  <a16:creationId xmlns:a16="http://schemas.microsoft.com/office/drawing/2014/main" id="{4CA1288E-53C9-23A0-FD6F-80084BB7CE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1" r="53366" b="1497"/>
            <a:stretch/>
          </p:blipFill>
          <p:spPr>
            <a:xfrm>
              <a:off x="4673642" y="4722365"/>
              <a:ext cx="1340024" cy="1999139"/>
            </a:xfrm>
            <a:prstGeom prst="rect">
              <a:avLst/>
            </a:prstGeom>
          </p:spPr>
        </p:pic>
        <p:pic>
          <p:nvPicPr>
            <p:cNvPr id="20" name="Picture 19" descr="A person in a suit smiling&#10;&#10;Description automatically generated">
              <a:extLst>
                <a:ext uri="{FF2B5EF4-FFF2-40B4-BE49-F238E27FC236}">
                  <a16:creationId xmlns:a16="http://schemas.microsoft.com/office/drawing/2014/main" id="{3B80712B-E59A-0070-8489-C6920F3811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7" r="4949"/>
            <a:stretch/>
          </p:blipFill>
          <p:spPr>
            <a:xfrm>
              <a:off x="6140238" y="2633230"/>
              <a:ext cx="1340023" cy="199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8898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in a garden&#10;&#10;Description automatically generated">
            <a:extLst>
              <a:ext uri="{FF2B5EF4-FFF2-40B4-BE49-F238E27FC236}">
                <a16:creationId xmlns:a16="http://schemas.microsoft.com/office/drawing/2014/main" id="{439C753A-4516-489F-9876-41B7D193DB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" b="20"/>
          <a:stretch>
            <a:fillRect/>
          </a:stretch>
        </p:blipFill>
        <p:spPr>
          <a:xfrm>
            <a:off x="7164344" y="0"/>
            <a:ext cx="5027656" cy="6232358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2DB4BA-1897-442B-9419-C6B8ED9911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9401" y="963696"/>
            <a:ext cx="6659033" cy="52705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733" b="1" dirty="0"/>
              <a:t>What do we do…?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35D485-3311-4B66-AB75-2B03EEE20D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9401" y="2069598"/>
            <a:ext cx="6371340" cy="4451351"/>
          </a:xfrm>
        </p:spPr>
        <p:txBody>
          <a:bodyPr/>
          <a:lstStyle/>
          <a:p>
            <a:pPr marL="0" indent="0">
              <a:buNone/>
            </a:pPr>
            <a:r>
              <a:rPr lang="en-GB" sz="2133" dirty="0"/>
              <a:t>We commemorate the Commonwealth war dead of the two World Wars by:</a:t>
            </a:r>
          </a:p>
          <a:p>
            <a:endParaRPr lang="en-GB" sz="2133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990575" lvl="1" indent="-380990"/>
            <a:r>
              <a:rPr lang="en-GB" sz="2133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maintaining records of the dead </a:t>
            </a:r>
            <a:r>
              <a:rPr lang="en-GB" sz="2133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and</a:t>
            </a:r>
          </a:p>
          <a:p>
            <a:pPr marL="990575" lvl="1" indent="-380990"/>
            <a:endParaRPr lang="en-GB" sz="2133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990575" lvl="1" indent="-380990"/>
            <a:r>
              <a:rPr lang="en-GB" sz="2133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making fit provision in perpetuity for their graves and memorials; </a:t>
            </a:r>
          </a:p>
          <a:p>
            <a:pPr marL="990575" lvl="1" indent="-380990"/>
            <a:endParaRPr lang="en-GB" sz="2133" dirty="0">
              <a:solidFill>
                <a:schemeClr val="bg1"/>
              </a:solidFill>
            </a:endParaRPr>
          </a:p>
          <a:p>
            <a:pPr marL="990575" lvl="1" indent="-380990"/>
            <a:endParaRPr lang="en-GB" sz="2133" dirty="0"/>
          </a:p>
          <a:p>
            <a:endParaRPr lang="en-GB" sz="1467" dirty="0"/>
          </a:p>
        </p:txBody>
      </p:sp>
    </p:spTree>
    <p:extLst>
      <p:ext uri="{BB962C8B-B14F-4D97-AF65-F5344CB8AC3E}">
        <p14:creationId xmlns:p14="http://schemas.microsoft.com/office/powerpoint/2010/main" val="2214432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9BA9FB-1EA4-4CE8-BB35-171BB21309AE}"/>
              </a:ext>
            </a:extLst>
          </p:cNvPr>
          <p:cNvSpPr txBox="1"/>
          <p:nvPr/>
        </p:nvSpPr>
        <p:spPr>
          <a:xfrm>
            <a:off x="11610561" y="6299201"/>
            <a:ext cx="516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>
                    <a:lumMod val="85000"/>
                  </a:schemeClr>
                </a:solidFill>
              </a:rPr>
              <a:t>6</a:t>
            </a:r>
          </a:p>
        </p:txBody>
      </p:sp>
      <p:pic>
        <p:nvPicPr>
          <p:cNvPr id="3" name="Online Media 2" title="Welcome to the Commonwealth War Graves Commission.">
            <a:hlinkClick r:id="" action="ppaction://media"/>
            <a:extLst>
              <a:ext uri="{FF2B5EF4-FFF2-40B4-BE49-F238E27FC236}">
                <a16:creationId xmlns:a16="http://schemas.microsoft.com/office/drawing/2014/main" id="{8397B4AA-161F-62CE-E637-5B162782B5D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5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green and white infographic&#10;&#10;Description automatically generated">
            <a:extLst>
              <a:ext uri="{FF2B5EF4-FFF2-40B4-BE49-F238E27FC236}">
                <a16:creationId xmlns:a16="http://schemas.microsoft.com/office/drawing/2014/main" id="{B832355B-19F3-3A0C-5195-11EAACCCE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3" y="87808"/>
            <a:ext cx="11996056" cy="61588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3069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3B7FE4D-4EA3-4858-B1E1-87F6B9216C73}"/>
              </a:ext>
            </a:extLst>
          </p:cNvPr>
          <p:cNvSpPr txBox="1"/>
          <p:nvPr/>
        </p:nvSpPr>
        <p:spPr>
          <a:xfrm>
            <a:off x="5843450" y="917912"/>
            <a:ext cx="619179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are going to study just one day and see what we can </a:t>
            </a:r>
            <a:r>
              <a:rPr lang="en-GB" sz="2800" dirty="0" err="1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dedide</a:t>
            </a:r>
            <a:r>
              <a:rPr lang="en-GB" sz="28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whether this was really a world war</a:t>
            </a:r>
          </a:p>
          <a:p>
            <a:pPr algn="ctr"/>
            <a:endParaRPr lang="en-GB" sz="2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GB" sz="24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One Day in a World War </a:t>
            </a:r>
          </a:p>
          <a:p>
            <a:pPr marL="0" indent="0" algn="ctr">
              <a:buNone/>
            </a:pPr>
            <a:endParaRPr lang="en-US" sz="2800" b="1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Tuesday 6</a:t>
            </a:r>
            <a:r>
              <a:rPr lang="en-US" sz="4000" b="1" baseline="30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</a:t>
            </a: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June 1944</a:t>
            </a:r>
          </a:p>
          <a:p>
            <a:pPr algn="ctr"/>
            <a:endParaRPr lang="en-GB" sz="4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GB" sz="4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GB" sz="4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GB" sz="40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A8D964-405F-8D15-E215-91AFD76C430E}"/>
              </a:ext>
            </a:extLst>
          </p:cNvPr>
          <p:cNvGrpSpPr/>
          <p:nvPr/>
        </p:nvGrpSpPr>
        <p:grpSpPr>
          <a:xfrm>
            <a:off x="156754" y="285935"/>
            <a:ext cx="5347063" cy="5733621"/>
            <a:chOff x="1787542" y="538484"/>
            <a:chExt cx="5692972" cy="6183021"/>
          </a:xfrm>
        </p:grpSpPr>
        <p:pic>
          <p:nvPicPr>
            <p:cNvPr id="9" name="Picture 8" descr="A person in a military uniform&#10;&#10;Description automatically generated">
              <a:extLst>
                <a:ext uri="{FF2B5EF4-FFF2-40B4-BE49-F238E27FC236}">
                  <a16:creationId xmlns:a16="http://schemas.microsoft.com/office/drawing/2014/main" id="{69571D0E-4021-054B-B7B4-4B213221B9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7" b="7137"/>
            <a:stretch/>
          </p:blipFill>
          <p:spPr>
            <a:xfrm>
              <a:off x="4689508" y="2633231"/>
              <a:ext cx="1340023" cy="1999138"/>
            </a:xfrm>
            <a:prstGeom prst="rect">
              <a:avLst/>
            </a:prstGeom>
          </p:spPr>
        </p:pic>
        <p:pic>
          <p:nvPicPr>
            <p:cNvPr id="10" name="Picture 9" descr="A person in a military uniform&#10;&#10;Description automatically generated">
              <a:extLst>
                <a:ext uri="{FF2B5EF4-FFF2-40B4-BE49-F238E27FC236}">
                  <a16:creationId xmlns:a16="http://schemas.microsoft.com/office/drawing/2014/main" id="{38859523-974D-65BF-61A4-F53297E617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9" r="13468"/>
            <a:stretch/>
          </p:blipFill>
          <p:spPr>
            <a:xfrm>
              <a:off x="4689508" y="543846"/>
              <a:ext cx="1340023" cy="1999138"/>
            </a:xfrm>
            <a:prstGeom prst="rect">
              <a:avLst/>
            </a:prstGeom>
          </p:spPr>
        </p:pic>
        <p:pic>
          <p:nvPicPr>
            <p:cNvPr id="11" name="Picture 10" descr="A person in a plane&#10;&#10;Description automatically generated">
              <a:extLst>
                <a:ext uri="{FF2B5EF4-FFF2-40B4-BE49-F238E27FC236}">
                  <a16:creationId xmlns:a16="http://schemas.microsoft.com/office/drawing/2014/main" id="{246DA713-540D-85A3-55A6-AE4B47C4DF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65" r="4608"/>
            <a:stretch/>
          </p:blipFill>
          <p:spPr>
            <a:xfrm>
              <a:off x="1787542" y="2633231"/>
              <a:ext cx="1340023" cy="1999138"/>
            </a:xfrm>
            <a:prstGeom prst="rect">
              <a:avLst/>
            </a:prstGeom>
          </p:spPr>
        </p:pic>
        <p:pic>
          <p:nvPicPr>
            <p:cNvPr id="12" name="Picture 11" descr="A person in a uniform smiling&#10;&#10;Description automatically generated">
              <a:extLst>
                <a:ext uri="{FF2B5EF4-FFF2-40B4-BE49-F238E27FC236}">
                  <a16:creationId xmlns:a16="http://schemas.microsoft.com/office/drawing/2014/main" id="{3C571DAD-3B6D-75EA-17A0-4E912498D1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" r="4843"/>
            <a:stretch/>
          </p:blipFill>
          <p:spPr>
            <a:xfrm>
              <a:off x="3238525" y="4722367"/>
              <a:ext cx="1340023" cy="1999138"/>
            </a:xfrm>
            <a:prstGeom prst="rect">
              <a:avLst/>
            </a:prstGeom>
          </p:spPr>
        </p:pic>
        <p:pic>
          <p:nvPicPr>
            <p:cNvPr id="13" name="Picture 12" descr="A person wearing a hat&#10;&#10;Description automatically generated">
              <a:extLst>
                <a:ext uri="{FF2B5EF4-FFF2-40B4-BE49-F238E27FC236}">
                  <a16:creationId xmlns:a16="http://schemas.microsoft.com/office/drawing/2014/main" id="{AB2F81A4-99AF-CE23-21F7-4593A47D3B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4" r="5314"/>
            <a:stretch/>
          </p:blipFill>
          <p:spPr>
            <a:xfrm>
              <a:off x="3238525" y="2633231"/>
              <a:ext cx="1340023" cy="1999138"/>
            </a:xfrm>
            <a:prstGeom prst="rect">
              <a:avLst/>
            </a:prstGeom>
          </p:spPr>
        </p:pic>
        <p:pic>
          <p:nvPicPr>
            <p:cNvPr id="14" name="Picture 13" descr="A person in a uniform and hat&#10;&#10;Description automatically generated">
              <a:extLst>
                <a:ext uri="{FF2B5EF4-FFF2-40B4-BE49-F238E27FC236}">
                  <a16:creationId xmlns:a16="http://schemas.microsoft.com/office/drawing/2014/main" id="{C676E687-29DE-1710-E603-322025F3BB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248"/>
            <a:stretch/>
          </p:blipFill>
          <p:spPr>
            <a:xfrm>
              <a:off x="1787542" y="543846"/>
              <a:ext cx="1340023" cy="1999138"/>
            </a:xfrm>
            <a:prstGeom prst="rect">
              <a:avLst/>
            </a:prstGeom>
          </p:spPr>
        </p:pic>
        <p:pic>
          <p:nvPicPr>
            <p:cNvPr id="15" name="Picture 14" descr="A person in a uniform&#10;&#10;Description automatically generated">
              <a:extLst>
                <a:ext uri="{FF2B5EF4-FFF2-40B4-BE49-F238E27FC236}">
                  <a16:creationId xmlns:a16="http://schemas.microsoft.com/office/drawing/2014/main" id="{54D65C90-5BE9-4FEC-4A72-CED0E6C410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3" r="5682"/>
            <a:stretch/>
          </p:blipFill>
          <p:spPr>
            <a:xfrm>
              <a:off x="3238525" y="543846"/>
              <a:ext cx="1340023" cy="1999138"/>
            </a:xfrm>
            <a:prstGeom prst="rect">
              <a:avLst/>
            </a:prstGeom>
          </p:spPr>
        </p:pic>
        <p:pic>
          <p:nvPicPr>
            <p:cNvPr id="16" name="Picture 15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FF9E2C6A-6A43-0D15-F766-BE6FC1705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542" y="4722616"/>
              <a:ext cx="1355890" cy="1998889"/>
            </a:xfrm>
            <a:prstGeom prst="rect">
              <a:avLst/>
            </a:prstGeom>
          </p:spPr>
        </p:pic>
        <p:pic>
          <p:nvPicPr>
            <p:cNvPr id="17" name="Picture 16" descr="A picture containing text, person, person, wall&#10;&#10;Description automatically generated">
              <a:extLst>
                <a:ext uri="{FF2B5EF4-FFF2-40B4-BE49-F238E27FC236}">
                  <a16:creationId xmlns:a16="http://schemas.microsoft.com/office/drawing/2014/main" id="{2E960E2E-EFB5-B68D-952F-E38541AA7C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70" r="2228"/>
            <a:stretch/>
          </p:blipFill>
          <p:spPr>
            <a:xfrm>
              <a:off x="6140491" y="538484"/>
              <a:ext cx="1340023" cy="1999138"/>
            </a:xfrm>
            <a:prstGeom prst="rect">
              <a:avLst/>
            </a:prstGeom>
          </p:spPr>
        </p:pic>
        <p:pic>
          <p:nvPicPr>
            <p:cNvPr id="18" name="Picture 17" descr="A collage of a person&#10;&#10;Description automatically generated with low confidence">
              <a:extLst>
                <a:ext uri="{FF2B5EF4-FFF2-40B4-BE49-F238E27FC236}">
                  <a16:creationId xmlns:a16="http://schemas.microsoft.com/office/drawing/2014/main" id="{36738F8D-86D8-077E-EEDD-8DA84C87B2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3" t="10040" r="54547"/>
            <a:stretch/>
          </p:blipFill>
          <p:spPr>
            <a:xfrm>
              <a:off x="6140237" y="4722365"/>
              <a:ext cx="1340023" cy="1999139"/>
            </a:xfrm>
            <a:prstGeom prst="rect">
              <a:avLst/>
            </a:prstGeom>
          </p:spPr>
        </p:pic>
        <p:pic>
          <p:nvPicPr>
            <p:cNvPr id="19" name="Picture 18" descr="A person in a suit and tie&#10;&#10;Description automatically generated with low confidence">
              <a:extLst>
                <a:ext uri="{FF2B5EF4-FFF2-40B4-BE49-F238E27FC236}">
                  <a16:creationId xmlns:a16="http://schemas.microsoft.com/office/drawing/2014/main" id="{365FFC38-300F-FFF4-BEB4-7E16E8C48C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1" r="53366" b="1497"/>
            <a:stretch/>
          </p:blipFill>
          <p:spPr>
            <a:xfrm>
              <a:off x="4673642" y="4722365"/>
              <a:ext cx="1340024" cy="1999139"/>
            </a:xfrm>
            <a:prstGeom prst="rect">
              <a:avLst/>
            </a:prstGeom>
          </p:spPr>
        </p:pic>
        <p:pic>
          <p:nvPicPr>
            <p:cNvPr id="20" name="Picture 19" descr="A person in a suit smiling&#10;&#10;Description automatically generated">
              <a:extLst>
                <a:ext uri="{FF2B5EF4-FFF2-40B4-BE49-F238E27FC236}">
                  <a16:creationId xmlns:a16="http://schemas.microsoft.com/office/drawing/2014/main" id="{52384B66-51D8-9072-D429-95B837963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7" r="4949"/>
            <a:stretch/>
          </p:blipFill>
          <p:spPr>
            <a:xfrm>
              <a:off x="6140238" y="2633230"/>
              <a:ext cx="1340023" cy="199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7444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178EBF-B11F-1183-A5CE-A0AD31B5C0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171" y="0"/>
            <a:ext cx="8835658" cy="626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597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2ECF78-C7B9-408E-6CFE-49027346C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981" y="102741"/>
            <a:ext cx="8536037" cy="602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214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5C6B1BFA-3A3F-4C5A-BE1F-CB5694B1F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612" y="0"/>
            <a:ext cx="2910336" cy="159783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42AD6CF-F58B-4E55-8918-A3B242D0F7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07560" y="1888408"/>
            <a:ext cx="6584440" cy="4194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‘D Day’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Tuesday 6</a:t>
            </a:r>
            <a:r>
              <a:rPr lang="en-US" sz="3600" b="1" baseline="30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June 1944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endParaRPr lang="en-GB" b="1" i="1" dirty="0">
              <a:solidFill>
                <a:schemeClr val="accent1">
                  <a:lumMod val="50000"/>
                </a:schemeClr>
              </a:solidFill>
              <a:effectLst/>
              <a:latin typeface="Open Sans" panose="020B0606030504020204" pitchFamily="34" charset="0"/>
              <a:ea typeface="Calibri" panose="020F0502020204030204" pitchFamily="34" charset="0"/>
            </a:endParaRPr>
          </a:p>
          <a:p>
            <a:pPr marL="0" indent="0" algn="ctr" fontAlgn="base">
              <a:buNone/>
            </a:pPr>
            <a:r>
              <a:rPr lang="en-GB" b="1" i="1" dirty="0">
                <a:solidFill>
                  <a:schemeClr val="accent1">
                    <a:lumMod val="50000"/>
                  </a:schemeClr>
                </a:solidFill>
                <a:effectLst/>
                <a:latin typeface="Open Sans Light" panose="020B0306030504020204" pitchFamily="34" charset="0"/>
                <a:ea typeface="Times New Roman" panose="02020603050405020304" pitchFamily="18" charset="0"/>
              </a:rPr>
              <a:t>Using the records of the Commonwealth War Graves Commission was this really a ‘world war’?</a:t>
            </a:r>
            <a:endParaRPr lang="en-GB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400" b="1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D5DD404-35FC-C0CE-CF86-F6586378DCB1}"/>
              </a:ext>
            </a:extLst>
          </p:cNvPr>
          <p:cNvGrpSpPr/>
          <p:nvPr/>
        </p:nvGrpSpPr>
        <p:grpSpPr>
          <a:xfrm>
            <a:off x="95794" y="285935"/>
            <a:ext cx="5347063" cy="5733621"/>
            <a:chOff x="1787542" y="538484"/>
            <a:chExt cx="5692972" cy="6183021"/>
          </a:xfrm>
        </p:grpSpPr>
        <p:pic>
          <p:nvPicPr>
            <p:cNvPr id="3" name="Picture 2" descr="A person in a military uniform&#10;&#10;Description automatically generated">
              <a:extLst>
                <a:ext uri="{FF2B5EF4-FFF2-40B4-BE49-F238E27FC236}">
                  <a16:creationId xmlns:a16="http://schemas.microsoft.com/office/drawing/2014/main" id="{D837820C-17B4-5C29-7524-89873D8616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7" b="7137"/>
            <a:stretch/>
          </p:blipFill>
          <p:spPr>
            <a:xfrm>
              <a:off x="4689508" y="2633231"/>
              <a:ext cx="1340023" cy="1999138"/>
            </a:xfrm>
            <a:prstGeom prst="rect">
              <a:avLst/>
            </a:prstGeom>
          </p:spPr>
        </p:pic>
        <p:pic>
          <p:nvPicPr>
            <p:cNvPr id="4" name="Picture 3" descr="A person in a military uniform&#10;&#10;Description automatically generated">
              <a:extLst>
                <a:ext uri="{FF2B5EF4-FFF2-40B4-BE49-F238E27FC236}">
                  <a16:creationId xmlns:a16="http://schemas.microsoft.com/office/drawing/2014/main" id="{CF97085E-E49F-1A7E-9060-37E60A3D3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9" r="13468"/>
            <a:stretch/>
          </p:blipFill>
          <p:spPr>
            <a:xfrm>
              <a:off x="4689508" y="543846"/>
              <a:ext cx="1340023" cy="1999138"/>
            </a:xfrm>
            <a:prstGeom prst="rect">
              <a:avLst/>
            </a:prstGeom>
          </p:spPr>
        </p:pic>
        <p:pic>
          <p:nvPicPr>
            <p:cNvPr id="7" name="Picture 6" descr="A person in a plane&#10;&#10;Description automatically generated">
              <a:extLst>
                <a:ext uri="{FF2B5EF4-FFF2-40B4-BE49-F238E27FC236}">
                  <a16:creationId xmlns:a16="http://schemas.microsoft.com/office/drawing/2014/main" id="{D2598AA1-3C58-6429-D057-9BE3D8867D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65" r="4608"/>
            <a:stretch/>
          </p:blipFill>
          <p:spPr>
            <a:xfrm>
              <a:off x="1787542" y="2633231"/>
              <a:ext cx="1340023" cy="1999138"/>
            </a:xfrm>
            <a:prstGeom prst="rect">
              <a:avLst/>
            </a:prstGeom>
          </p:spPr>
        </p:pic>
        <p:pic>
          <p:nvPicPr>
            <p:cNvPr id="8" name="Picture 7" descr="A person in a uniform smiling&#10;&#10;Description automatically generated">
              <a:extLst>
                <a:ext uri="{FF2B5EF4-FFF2-40B4-BE49-F238E27FC236}">
                  <a16:creationId xmlns:a16="http://schemas.microsoft.com/office/drawing/2014/main" id="{0AB613EE-9748-26EB-5DE9-3E571A44D1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" r="4843"/>
            <a:stretch/>
          </p:blipFill>
          <p:spPr>
            <a:xfrm>
              <a:off x="3238525" y="4722367"/>
              <a:ext cx="1340023" cy="1999138"/>
            </a:xfrm>
            <a:prstGeom prst="rect">
              <a:avLst/>
            </a:prstGeom>
          </p:spPr>
        </p:pic>
        <p:pic>
          <p:nvPicPr>
            <p:cNvPr id="9" name="Picture 8" descr="A person wearing a hat&#10;&#10;Description automatically generated">
              <a:extLst>
                <a:ext uri="{FF2B5EF4-FFF2-40B4-BE49-F238E27FC236}">
                  <a16:creationId xmlns:a16="http://schemas.microsoft.com/office/drawing/2014/main" id="{7FB7D8B5-54FD-7AD1-D937-D00584BBEE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4" r="5314"/>
            <a:stretch/>
          </p:blipFill>
          <p:spPr>
            <a:xfrm>
              <a:off x="3238525" y="2633231"/>
              <a:ext cx="1340023" cy="1999138"/>
            </a:xfrm>
            <a:prstGeom prst="rect">
              <a:avLst/>
            </a:prstGeom>
          </p:spPr>
        </p:pic>
        <p:pic>
          <p:nvPicPr>
            <p:cNvPr id="12" name="Picture 11" descr="A person in a uniform and hat&#10;&#10;Description automatically generated">
              <a:extLst>
                <a:ext uri="{FF2B5EF4-FFF2-40B4-BE49-F238E27FC236}">
                  <a16:creationId xmlns:a16="http://schemas.microsoft.com/office/drawing/2014/main" id="{253A1CC4-F3FA-D74F-CCE8-6ABEA7F09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248"/>
            <a:stretch/>
          </p:blipFill>
          <p:spPr>
            <a:xfrm>
              <a:off x="1787542" y="543846"/>
              <a:ext cx="1340023" cy="1999138"/>
            </a:xfrm>
            <a:prstGeom prst="rect">
              <a:avLst/>
            </a:prstGeom>
          </p:spPr>
        </p:pic>
        <p:pic>
          <p:nvPicPr>
            <p:cNvPr id="16" name="Picture 15" descr="A person in a uniform&#10;&#10;Description automatically generated">
              <a:extLst>
                <a:ext uri="{FF2B5EF4-FFF2-40B4-BE49-F238E27FC236}">
                  <a16:creationId xmlns:a16="http://schemas.microsoft.com/office/drawing/2014/main" id="{6B484D89-5E8A-9796-1733-E67CCA75FD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3" r="5682"/>
            <a:stretch/>
          </p:blipFill>
          <p:spPr>
            <a:xfrm>
              <a:off x="3238525" y="543846"/>
              <a:ext cx="1340023" cy="1999138"/>
            </a:xfrm>
            <a:prstGeom prst="rect">
              <a:avLst/>
            </a:prstGeom>
          </p:spPr>
        </p:pic>
        <p:pic>
          <p:nvPicPr>
            <p:cNvPr id="17" name="Picture 16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48F47E4B-6ED8-470B-C474-7ED9A2337A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542" y="4722616"/>
              <a:ext cx="1355890" cy="1998889"/>
            </a:xfrm>
            <a:prstGeom prst="rect">
              <a:avLst/>
            </a:prstGeom>
          </p:spPr>
        </p:pic>
        <p:pic>
          <p:nvPicPr>
            <p:cNvPr id="18" name="Picture 17" descr="A picture containing text, person, person, wall&#10;&#10;Description automatically generated">
              <a:extLst>
                <a:ext uri="{FF2B5EF4-FFF2-40B4-BE49-F238E27FC236}">
                  <a16:creationId xmlns:a16="http://schemas.microsoft.com/office/drawing/2014/main" id="{6E9729C0-6559-A342-6818-2FA004AF5F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70" r="2228"/>
            <a:stretch/>
          </p:blipFill>
          <p:spPr>
            <a:xfrm>
              <a:off x="6140491" y="538484"/>
              <a:ext cx="1340023" cy="1999138"/>
            </a:xfrm>
            <a:prstGeom prst="rect">
              <a:avLst/>
            </a:prstGeom>
          </p:spPr>
        </p:pic>
        <p:pic>
          <p:nvPicPr>
            <p:cNvPr id="19" name="Picture 18" descr="A collage of a person&#10;&#10;Description automatically generated with low confidence">
              <a:extLst>
                <a:ext uri="{FF2B5EF4-FFF2-40B4-BE49-F238E27FC236}">
                  <a16:creationId xmlns:a16="http://schemas.microsoft.com/office/drawing/2014/main" id="{679D5181-2428-F7AA-D572-76B08BD6E0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3" t="10040" r="54547"/>
            <a:stretch/>
          </p:blipFill>
          <p:spPr>
            <a:xfrm>
              <a:off x="6140237" y="4722365"/>
              <a:ext cx="1340023" cy="1999139"/>
            </a:xfrm>
            <a:prstGeom prst="rect">
              <a:avLst/>
            </a:prstGeom>
          </p:spPr>
        </p:pic>
        <p:pic>
          <p:nvPicPr>
            <p:cNvPr id="20" name="Picture 19" descr="A person in a suit and tie&#10;&#10;Description automatically generated with low confidence">
              <a:extLst>
                <a:ext uri="{FF2B5EF4-FFF2-40B4-BE49-F238E27FC236}">
                  <a16:creationId xmlns:a16="http://schemas.microsoft.com/office/drawing/2014/main" id="{93905C98-043E-F3E2-2F94-1517F2BB3F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1" r="53366" b="1497"/>
            <a:stretch/>
          </p:blipFill>
          <p:spPr>
            <a:xfrm>
              <a:off x="4673642" y="4722365"/>
              <a:ext cx="1340024" cy="1999139"/>
            </a:xfrm>
            <a:prstGeom prst="rect">
              <a:avLst/>
            </a:prstGeom>
          </p:spPr>
        </p:pic>
        <p:pic>
          <p:nvPicPr>
            <p:cNvPr id="21" name="Picture 20" descr="A person in a suit smiling&#10;&#10;Description automatically generated">
              <a:extLst>
                <a:ext uri="{FF2B5EF4-FFF2-40B4-BE49-F238E27FC236}">
                  <a16:creationId xmlns:a16="http://schemas.microsoft.com/office/drawing/2014/main" id="{57074ABB-2975-9EE6-2C1D-2CC8E0C0FB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7" r="4949"/>
            <a:stretch/>
          </p:blipFill>
          <p:spPr>
            <a:xfrm>
              <a:off x="6140238" y="2633230"/>
              <a:ext cx="1340023" cy="19991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7285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204</Words>
  <Application>Microsoft Office PowerPoint</Application>
  <PresentationFormat>Widescreen</PresentationFormat>
  <Paragraphs>48</Paragraphs>
  <Slides>10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Open Sans</vt:lpstr>
      <vt:lpstr>Open Sans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Bendry</dc:creator>
  <cp:lastModifiedBy>Simon Bendry</cp:lastModifiedBy>
  <cp:revision>5</cp:revision>
  <cp:lastPrinted>2022-02-01T09:03:23Z</cp:lastPrinted>
  <dcterms:created xsi:type="dcterms:W3CDTF">2021-08-24T13:46:32Z</dcterms:created>
  <dcterms:modified xsi:type="dcterms:W3CDTF">2024-05-31T10:23:02Z</dcterms:modified>
</cp:coreProperties>
</file>